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342" r:id="rId2"/>
    <p:sldId id="260" r:id="rId3"/>
    <p:sldId id="286" r:id="rId4"/>
    <p:sldId id="359" r:id="rId5"/>
    <p:sldId id="357" r:id="rId6"/>
    <p:sldId id="537" r:id="rId7"/>
    <p:sldId id="535" r:id="rId8"/>
    <p:sldId id="534" r:id="rId9"/>
    <p:sldId id="538" r:id="rId10"/>
    <p:sldId id="361" r:id="rId11"/>
    <p:sldId id="498" r:id="rId12"/>
    <p:sldId id="499" r:id="rId13"/>
    <p:sldId id="500" r:id="rId14"/>
    <p:sldId id="501" r:id="rId15"/>
    <p:sldId id="502" r:id="rId16"/>
    <p:sldId id="525" r:id="rId17"/>
    <p:sldId id="526" r:id="rId18"/>
    <p:sldId id="527" r:id="rId19"/>
    <p:sldId id="528" r:id="rId20"/>
    <p:sldId id="529" r:id="rId21"/>
    <p:sldId id="530" r:id="rId22"/>
    <p:sldId id="531" r:id="rId23"/>
    <p:sldId id="532" r:id="rId24"/>
    <p:sldId id="533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3838"/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04" autoAdjust="0"/>
    <p:restoredTop sz="96327" autoAdjust="0"/>
  </p:normalViewPr>
  <p:slideViewPr>
    <p:cSldViewPr snapToGrid="0">
      <p:cViewPr varScale="1">
        <p:scale>
          <a:sx n="123" d="100"/>
          <a:sy n="123" d="100"/>
        </p:scale>
        <p:origin x="712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07C965-F7D8-430F-9305-B053BD98BBF7}" type="datetimeFigureOut">
              <a:rPr lang="ko-KR" altLang="en-US" smtClean="0"/>
              <a:t>2021. 8. 23.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083A7-AD68-43B1-9BB2-4E28F93C02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6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083A7-AD68-43B1-9BB2-4E28F93C02A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909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083A7-AD68-43B1-9BB2-4E28F93C02A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696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3DCD62-DD6D-4AEE-8E5C-3E56DE987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AE01520-1862-4DE6-9BAF-9504145952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019F56-68CD-40A2-8713-90EE72738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2021. 8. 23.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D880C1-BDD1-464D-AAE2-36E6083B8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BD2525-F5B4-4AB2-BF14-24E7FC99B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025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94EA42-D364-48C1-AEEE-238310B0B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0F2798-2A7A-4CF0-8363-0479E0789D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E8362D-DE53-4086-89E5-717A8D19C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2021. 8. 23.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4DD37C-A203-4325-AB8F-A796D14ED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337EA4-32BD-49D1-A99D-7E59F0D10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361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BFC6712-4185-4E6F-838B-4B206982A9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B3F4B1-BF0C-4DA8-AC41-E9F8D6A12D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EB3AF8-19E6-41E4-8C31-23CFCF430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2021. 8. 23.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CDB64F-C7C4-4371-8581-099B73DED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AD78D8-59A8-43EA-B50E-8CA467342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014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6207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72169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787188" y="0"/>
            <a:ext cx="64048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11323951" y="1180287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fld id="{149B6D55-4680-4DC5-B665-330CCBA60EFE}" type="slidenum">
              <a:rPr lang="ru-RU" sz="1800" b="1" baseline="0" smtClean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Poppins SemiBold" panose="02000000000000000000" pitchFamily="2" charset="0"/>
              </a:rPr>
              <a:pPr algn="l"/>
              <a:t>‹#›</a:t>
            </a:fld>
            <a:endParaRPr lang="ru-RU" sz="1000" dirty="0">
              <a:solidFill>
                <a:srgbClr val="0000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4" name="Прямая соединительная линия 3"/>
          <p:cNvCxnSpPr/>
          <p:nvPr userDrawn="1"/>
        </p:nvCxnSpPr>
        <p:spPr>
          <a:xfrm flipH="1">
            <a:off x="11547515" y="1717278"/>
            <a:ext cx="3416" cy="472239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4865573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1"/>
          </p:nvPr>
        </p:nvSpPr>
        <p:spPr>
          <a:xfrm>
            <a:off x="6745201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8"/>
          <p:cNvSpPr>
            <a:spLocks noGrp="1"/>
          </p:cNvSpPr>
          <p:nvPr>
            <p:ph type="pic" sz="quarter" idx="12"/>
          </p:nvPr>
        </p:nvSpPr>
        <p:spPr>
          <a:xfrm>
            <a:off x="8634052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2871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 userDrawn="1"/>
        </p:nvSpPr>
        <p:spPr>
          <a:xfrm>
            <a:off x="11323951" y="1180287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fld id="{149B6D55-4680-4DC5-B665-330CCBA60EFE}" type="slidenum">
              <a:rPr lang="ru-RU" sz="1800" b="1" baseline="0" smtClean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Poppins SemiBold" panose="02000000000000000000" pitchFamily="2" charset="0"/>
              </a:rPr>
              <a:pPr algn="l"/>
              <a:t>‹#›</a:t>
            </a:fld>
            <a:endParaRPr lang="ru-RU" sz="1000" dirty="0">
              <a:solidFill>
                <a:srgbClr val="0000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7" name="Прямая соединительная линия 16"/>
          <p:cNvCxnSpPr/>
          <p:nvPr userDrawn="1"/>
        </p:nvCxnSpPr>
        <p:spPr>
          <a:xfrm flipH="1">
            <a:off x="11547515" y="1717278"/>
            <a:ext cx="3416" cy="472239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651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80E1D-75BE-4F00-8EFC-DB52C194D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86C6A2-ABF3-4993-AE61-8FA13A789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56B0C3-7048-4CDA-A1D6-B01E6F07A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2021. 8. 23.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B88BE1-D930-44DF-A7CB-DD6434D35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7E5F71-86B4-4EF3-BAF4-83A56F06B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206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E9C86E-1915-464F-8301-565FEED55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CF1E69-4C7F-47EE-B277-953118675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0E3F03-57A7-4629-A227-EA5CE7E68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2021. 8. 23.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FBA3A6-970B-4D4C-9102-9B3F13D47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E9135D-211F-4920-B1EE-26006D54A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61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C365A-EA8E-4C94-A959-BE0F3423A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5C56EE-29C0-4CF8-A8C9-C47517F6F3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7241BF-E8CA-41D4-9B8A-AC8FD1C850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5EB962-2E57-432E-9595-F7D151325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2021. 8. 23.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4FF116-417E-4257-A9CD-E20A9DDA9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EDC924-81B9-4005-A0EB-240262F9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144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3547D-16E3-44B1-B572-2DC160B63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349EC2-FEA4-4D98-AAFA-6383B2ADB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16ADED-6FC7-458B-9381-C2969EBC54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495450-EC54-481D-92A9-03C53F319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BFE01E6-4E34-4728-9BA5-2F72C0CB97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2E4801C-C563-4925-9FD1-958DB6DE2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2021. 8. 23.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D733F65-28BF-490F-A36B-955A043E4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19C4002-1E2D-4509-99D1-CD93113F2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23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DFE25-2409-4C0A-A6B7-E5CBD8486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D37013-38B2-4EA2-BD63-544EEFE8B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2021. 8. 23.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583157-9A60-484F-9D7E-C81175A2F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AD9F2F-A98A-41FF-ABDB-2A79478C6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026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221088-A7EA-4828-A8E6-28164C932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2021. 8. 23.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1BCE07-5A6A-4102-8DDE-726E30B85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19409C-1AFB-4DB3-9051-53814C7C8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393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53C431-77C6-4932-B621-869F12141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02ADF1-E5E0-46D0-8256-D1B3784A5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840EF2-9EAC-4915-930B-D29494533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2D84EF-0C3E-4C07-A588-6967BEA59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2021. 8. 23.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8A6A65-64C5-4EE5-99EC-86A982721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4D9E56-2B51-4CA3-B9B7-343D9674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245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CD9B9-FB80-45F5-9D03-5B512C795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F4CDB5A-2D5A-43D6-8D68-B522605FE9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750FA1-3ECC-47AC-BA7E-C436CB7C8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5C565-7CDF-4712-8C05-8E9E490CF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2021. 8. 23.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63ED3B-76BA-4855-B5BE-7384D7FF0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7703FB-602F-42FD-88D5-215D25A33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809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25257A0-BF8D-4C09-A1FE-4AF53810D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050D4B-1D55-4028-88A7-CC52E849C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44338B-F205-4684-A0C9-DE7AF0827D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B8193-C8F6-46C7-9EC1-7E42D8A1F207}" type="datetimeFigureOut">
              <a:rPr lang="ko-KR" altLang="en-US" smtClean="0"/>
              <a:t>2021. 8. 23.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B40481-305F-4CC2-A1BD-4FC65D153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A05C7B-2B64-4526-8958-69B8CFE87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15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서지원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A8F12C-35B5-4CE5-9659-D5717E1D88A4}"/>
              </a:ext>
            </a:extLst>
          </p:cNvPr>
          <p:cNvSpPr txBox="1"/>
          <p:nvPr/>
        </p:nvSpPr>
        <p:spPr>
          <a:xfrm>
            <a:off x="6244945" y="2101726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/>
              <a:t>2021</a:t>
            </a:r>
            <a:r>
              <a:rPr lang="ko-KR" altLang="en-US" spc="300" dirty="0"/>
              <a:t>년 </a:t>
            </a:r>
            <a:r>
              <a:rPr lang="en-US" altLang="ko-KR" spc="300" dirty="0"/>
              <a:t>08</a:t>
            </a:r>
            <a:r>
              <a:rPr lang="ko-KR" altLang="en-US" spc="300" dirty="0"/>
              <a:t>월 </a:t>
            </a:r>
            <a:r>
              <a:rPr lang="en-US" altLang="ko-KR" spc="300" dirty="0"/>
              <a:t>23</a:t>
            </a:r>
            <a:r>
              <a:rPr lang="ko-KR" altLang="en-US" spc="3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2351426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8013267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네비게이터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결합 학습 후 </a:t>
            </a: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메인페이지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및 </a:t>
            </a: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메인페이지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메뉴 만들기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Bottom sheet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학습하여 </a:t>
            </a: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킥보드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선택 화면 만들기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 등 수정된 부분 화면 수정 하기 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ko-KR" altLang="en-US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6991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서지원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A8F12C-35B5-4CE5-9659-D5717E1D88A4}"/>
              </a:ext>
            </a:extLst>
          </p:cNvPr>
          <p:cNvSpPr txBox="1"/>
          <p:nvPr/>
        </p:nvSpPr>
        <p:spPr>
          <a:xfrm>
            <a:off x="6244945" y="2101726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/>
              <a:t>2021</a:t>
            </a:r>
            <a:r>
              <a:rPr lang="ko-KR" altLang="en-US" spc="300" dirty="0"/>
              <a:t>년 </a:t>
            </a:r>
            <a:r>
              <a:rPr lang="en-US" altLang="ko-KR" spc="300" dirty="0"/>
              <a:t>08</a:t>
            </a:r>
            <a:r>
              <a:rPr lang="ko-KR" altLang="en-US" spc="300" dirty="0"/>
              <a:t>월 </a:t>
            </a:r>
            <a:r>
              <a:rPr lang="en-US" altLang="ko-KR" spc="300" dirty="0"/>
              <a:t>13</a:t>
            </a:r>
            <a:r>
              <a:rPr lang="ko-KR" altLang="en-US" spc="3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2208527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1071172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2829395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메인페이지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Combobox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쉐어링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시작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쉐어링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 내역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쉐어링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 등록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킥보드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등록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Modal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쉐어링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탑승 정보 </a:t>
            </a: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모달창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쉐어링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운행 정보 </a:t>
            </a: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모달창</a:t>
            </a:r>
            <a:endParaRPr lang="ko-KR" altLang="en-US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5187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35971" y="2830427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메인페이지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지도 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진행중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쉐어링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 시작 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진행중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쉐어링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 내역 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진행중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쉐어링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 등록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킥보드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등록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진행중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쉐어링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탑승 정보 </a:t>
            </a: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모달창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쉐어링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운행 정보 </a:t>
            </a: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모달창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000" dirty="0">
              <a:solidFill>
                <a:schemeClr val="accent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3202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8CA5F6-CC32-FD4D-8C96-129F0067E6F3}"/>
              </a:ext>
            </a:extLst>
          </p:cNvPr>
          <p:cNvSpPr txBox="1"/>
          <p:nvPr/>
        </p:nvSpPr>
        <p:spPr>
          <a:xfrm>
            <a:off x="1955251" y="6253970"/>
            <a:ext cx="828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쉐어링</a:t>
            </a:r>
            <a:r>
              <a:rPr kumimoji="1" lang="ko-KR" altLang="en-US" dirty="0"/>
              <a:t> 탑승 정보 페이지에서 운행 시작 버튼 클릭 시 </a:t>
            </a:r>
            <a:r>
              <a:rPr kumimoji="1" lang="en-US" altLang="ko-KR" dirty="0"/>
              <a:t>OTP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모달창이</a:t>
            </a:r>
            <a:r>
              <a:rPr kumimoji="1" lang="ko-KR" altLang="en-US" dirty="0"/>
              <a:t> 뜨도록 함</a:t>
            </a:r>
            <a:endParaRPr kumimoji="1" lang="ko-Kore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F65CDFE-4F9C-4D49-9DCA-8F23C80683EA}"/>
              </a:ext>
            </a:extLst>
          </p:cNvPr>
          <p:cNvGrpSpPr/>
          <p:nvPr/>
        </p:nvGrpSpPr>
        <p:grpSpPr>
          <a:xfrm>
            <a:off x="153143" y="187565"/>
            <a:ext cx="6360365" cy="5807462"/>
            <a:chOff x="153143" y="187565"/>
            <a:chExt cx="6360365" cy="5807462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D8601D8-2BE4-0B4F-AC9E-ABBC302C37E8}"/>
                </a:ext>
              </a:extLst>
            </p:cNvPr>
            <p:cNvGrpSpPr/>
            <p:nvPr/>
          </p:nvGrpSpPr>
          <p:grpSpPr>
            <a:xfrm>
              <a:off x="153143" y="187565"/>
              <a:ext cx="5420583" cy="5807462"/>
              <a:chOff x="169780" y="525268"/>
              <a:chExt cx="5420583" cy="5807462"/>
            </a:xfrm>
          </p:grpSpPr>
          <p:pic>
            <p:nvPicPr>
              <p:cNvPr id="5" name="그림 4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49B68B67-308C-0745-85E3-0B49EE1048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780" y="525269"/>
                <a:ext cx="2683542" cy="580746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1A3C3338-9279-F84C-8463-819837CB91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6821" y="525268"/>
                <a:ext cx="2683542" cy="580746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B004A41-EA23-CA4F-A4E3-6DE567B6FA9E}"/>
                  </a:ext>
                </a:extLst>
              </p:cNvPr>
              <p:cNvSpPr/>
              <p:nvPr/>
            </p:nvSpPr>
            <p:spPr>
              <a:xfrm>
                <a:off x="571500" y="5340927"/>
                <a:ext cx="1901536" cy="56110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641A520D-CD64-D548-BCA3-4ED89E26EE91}"/>
                  </a:ext>
                </a:extLst>
              </p:cNvPr>
              <p:cNvSpPr/>
              <p:nvPr/>
            </p:nvSpPr>
            <p:spPr>
              <a:xfrm>
                <a:off x="3297824" y="2705106"/>
                <a:ext cx="1897631" cy="105640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" name="꺾인 연결선[E] 14">
                <a:extLst>
                  <a:ext uri="{FF2B5EF4-FFF2-40B4-BE49-F238E27FC236}">
                    <a16:creationId xmlns:a16="http://schemas.microsoft.com/office/drawing/2014/main" id="{E356CBD1-EA8E-C044-A029-B441E0C9923F}"/>
                  </a:ext>
                </a:extLst>
              </p:cNvPr>
              <p:cNvCxnSpPr>
                <a:stCxn id="12" idx="3"/>
                <a:endCxn id="13" idx="1"/>
              </p:cNvCxnSpPr>
              <p:nvPr/>
            </p:nvCxnSpPr>
            <p:spPr>
              <a:xfrm flipV="1">
                <a:off x="2473036" y="3233308"/>
                <a:ext cx="824788" cy="2388174"/>
              </a:xfrm>
              <a:prstGeom prst="bentConnector3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960AC51-360B-784A-8E0D-2AD36CE7C7AA}"/>
                </a:ext>
              </a:extLst>
            </p:cNvPr>
            <p:cNvSpPr/>
            <p:nvPr/>
          </p:nvSpPr>
          <p:spPr>
            <a:xfrm>
              <a:off x="3719945" y="2895604"/>
              <a:ext cx="1018276" cy="306804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꺾인 연결선[E] 33">
              <a:extLst>
                <a:ext uri="{FF2B5EF4-FFF2-40B4-BE49-F238E27FC236}">
                  <a16:creationId xmlns:a16="http://schemas.microsoft.com/office/drawing/2014/main" id="{4E90743F-6C25-4F4E-96F0-B1BD9B4F27C6}"/>
                </a:ext>
              </a:extLst>
            </p:cNvPr>
            <p:cNvCxnSpPr>
              <a:stCxn id="30" idx="3"/>
              <a:endCxn id="31" idx="1"/>
            </p:cNvCxnSpPr>
            <p:nvPr/>
          </p:nvCxnSpPr>
          <p:spPr>
            <a:xfrm>
              <a:off x="4738221" y="3049006"/>
              <a:ext cx="1775287" cy="1496807"/>
            </a:xfrm>
            <a:prstGeom prst="bentConnector3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195BEB8-AB1C-1C48-B57B-D0B426FFCAB6}"/>
              </a:ext>
            </a:extLst>
          </p:cNvPr>
          <p:cNvGrpSpPr/>
          <p:nvPr/>
        </p:nvGrpSpPr>
        <p:grpSpPr>
          <a:xfrm>
            <a:off x="5766754" y="218258"/>
            <a:ext cx="5843362" cy="5263045"/>
            <a:chOff x="5766754" y="218258"/>
            <a:chExt cx="5843362" cy="526304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24BA117-3421-2248-97E4-1DB709C2DE2D}"/>
                </a:ext>
              </a:extLst>
            </p:cNvPr>
            <p:cNvGrpSpPr/>
            <p:nvPr/>
          </p:nvGrpSpPr>
          <p:grpSpPr>
            <a:xfrm>
              <a:off x="5766754" y="903629"/>
              <a:ext cx="2774799" cy="1773377"/>
              <a:chOff x="5766754" y="903629"/>
              <a:chExt cx="2774799" cy="1773377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D6912EAA-8365-4942-BFF1-F5BCEFEE14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68379" y="903629"/>
                <a:ext cx="1664371" cy="1326010"/>
              </a:xfrm>
              <a:prstGeom prst="rect">
                <a:avLst/>
              </a:prstGeom>
            </p:spPr>
          </p:pic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5F70E54-3455-C746-BDD4-A38CDDEAF391}"/>
                  </a:ext>
                </a:extLst>
              </p:cNvPr>
              <p:cNvSpPr/>
              <p:nvPr/>
            </p:nvSpPr>
            <p:spPr>
              <a:xfrm>
                <a:off x="6016336" y="1401057"/>
                <a:ext cx="1101437" cy="500479"/>
              </a:xfrm>
              <a:prstGeom prst="rect">
                <a:avLst/>
              </a:prstGeom>
              <a:noFill/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5DF0DEE-6328-0441-872B-214F75D3701E}"/>
                  </a:ext>
                </a:extLst>
              </p:cNvPr>
              <p:cNvSpPr txBox="1"/>
              <p:nvPr/>
            </p:nvSpPr>
            <p:spPr>
              <a:xfrm>
                <a:off x="5766754" y="2307674"/>
                <a:ext cx="2774799" cy="369332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dirty="0"/>
                  <a:t>Component</a:t>
                </a:r>
                <a:r>
                  <a:rPr kumimoji="1" lang="ko-Kore-KR" altLang="en-US" dirty="0"/>
                  <a:t>의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state</a:t>
                </a:r>
                <a:r>
                  <a:rPr kumimoji="1" lang="ko-KR" altLang="en-US" dirty="0"/>
                  <a:t> 설정</a:t>
                </a:r>
                <a:endParaRPr kumimoji="1" lang="ko-Kore-KR" altLang="en-US" dirty="0"/>
              </a:p>
            </p:txBody>
          </p:sp>
          <p:cxnSp>
            <p:nvCxnSpPr>
              <p:cNvPr id="21" name="꺾인 연결선[E] 20">
                <a:extLst>
                  <a:ext uri="{FF2B5EF4-FFF2-40B4-BE49-F238E27FC236}">
                    <a16:creationId xmlns:a16="http://schemas.microsoft.com/office/drawing/2014/main" id="{5FDD3280-2179-DD46-849F-03EE930B1505}"/>
                  </a:ext>
                </a:extLst>
              </p:cNvPr>
              <p:cNvCxnSpPr>
                <a:stCxn id="18" idx="2"/>
                <a:endCxn id="19" idx="0"/>
              </p:cNvCxnSpPr>
              <p:nvPr/>
            </p:nvCxnSpPr>
            <p:spPr>
              <a:xfrm rot="16200000" flipH="1">
                <a:off x="6657535" y="1811055"/>
                <a:ext cx="406138" cy="587099"/>
              </a:xfrm>
              <a:prstGeom prst="bentConnector3">
                <a:avLst/>
              </a:prstGeom>
              <a:ln w="285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355408C7-2C7A-0F4F-84E2-580E70F7BD20}"/>
                </a:ext>
              </a:extLst>
            </p:cNvPr>
            <p:cNvGrpSpPr/>
            <p:nvPr/>
          </p:nvGrpSpPr>
          <p:grpSpPr>
            <a:xfrm>
              <a:off x="5768379" y="218258"/>
              <a:ext cx="5841737" cy="5263045"/>
              <a:chOff x="5768379" y="218258"/>
              <a:chExt cx="5841737" cy="5263045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E044E065-A77D-D845-8B8D-A018DB6587FE}"/>
                  </a:ext>
                </a:extLst>
              </p:cNvPr>
              <p:cNvGrpSpPr/>
              <p:nvPr/>
            </p:nvGrpSpPr>
            <p:grpSpPr>
              <a:xfrm>
                <a:off x="7531784" y="1076047"/>
                <a:ext cx="3506789" cy="1156689"/>
                <a:chOff x="5778390" y="945574"/>
                <a:chExt cx="3506789" cy="1156689"/>
              </a:xfrm>
            </p:grpSpPr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4745E5E2-B481-6D45-8059-6DCF3C3A1A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78390" y="945574"/>
                  <a:ext cx="3506789" cy="1156689"/>
                </a:xfrm>
                <a:prstGeom prst="rect">
                  <a:avLst/>
                </a:prstGeom>
              </p:spPr>
            </p:pic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489F53F5-07A6-2F45-945A-94E852F89924}"/>
                    </a:ext>
                  </a:extLst>
                </p:cNvPr>
                <p:cNvSpPr/>
                <p:nvPr/>
              </p:nvSpPr>
              <p:spPr>
                <a:xfrm>
                  <a:off x="6096000" y="1111827"/>
                  <a:ext cx="3089564" cy="158757"/>
                </a:xfrm>
                <a:prstGeom prst="rect">
                  <a:avLst/>
                </a:prstGeom>
                <a:noFill/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E684CC66-91E0-D342-A022-084197E91FC5}"/>
                  </a:ext>
                </a:extLst>
              </p:cNvPr>
              <p:cNvGrpSpPr/>
              <p:nvPr/>
            </p:nvGrpSpPr>
            <p:grpSpPr>
              <a:xfrm>
                <a:off x="5768379" y="2758138"/>
                <a:ext cx="4563823" cy="2723165"/>
                <a:chOff x="5768379" y="2758138"/>
                <a:chExt cx="4563823" cy="2723165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4EAE22F6-E20C-A041-B568-55575B6E2516}"/>
                    </a:ext>
                  </a:extLst>
                </p:cNvPr>
                <p:cNvGrpSpPr/>
                <p:nvPr/>
              </p:nvGrpSpPr>
              <p:grpSpPr>
                <a:xfrm>
                  <a:off x="5768379" y="2758138"/>
                  <a:ext cx="4563823" cy="2723165"/>
                  <a:chOff x="5768379" y="2758138"/>
                  <a:chExt cx="4563823" cy="2723165"/>
                </a:xfrm>
              </p:grpSpPr>
              <p:pic>
                <p:nvPicPr>
                  <p:cNvPr id="9" name="그림 8">
                    <a:extLst>
                      <a:ext uri="{FF2B5EF4-FFF2-40B4-BE49-F238E27FC236}">
                        <a16:creationId xmlns:a16="http://schemas.microsoft.com/office/drawing/2014/main" id="{8402E2C7-8515-E14C-8516-1FF8E1F247B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5768379" y="2758138"/>
                    <a:ext cx="4563823" cy="2723165"/>
                  </a:xfrm>
                  <a:prstGeom prst="rect">
                    <a:avLst/>
                  </a:prstGeom>
                </p:spPr>
              </p:pic>
              <p:sp>
                <p:nvSpPr>
                  <p:cNvPr id="24" name="직사각형 23">
                    <a:extLst>
                      <a:ext uri="{FF2B5EF4-FFF2-40B4-BE49-F238E27FC236}">
                        <a16:creationId xmlns:a16="http://schemas.microsoft.com/office/drawing/2014/main" id="{8B099F4A-54DD-E744-8AAC-E8D52CF643C8}"/>
                      </a:ext>
                    </a:extLst>
                  </p:cNvPr>
                  <p:cNvSpPr/>
                  <p:nvPr/>
                </p:nvSpPr>
                <p:spPr>
                  <a:xfrm>
                    <a:off x="6016336" y="2899064"/>
                    <a:ext cx="1683328" cy="155863"/>
                  </a:xfrm>
                  <a:prstGeom prst="rect">
                    <a:avLst/>
                  </a:prstGeom>
                  <a:solidFill>
                    <a:srgbClr val="1E1E1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23" name="직사각형 22">
                    <a:extLst>
                      <a:ext uri="{FF2B5EF4-FFF2-40B4-BE49-F238E27FC236}">
                        <a16:creationId xmlns:a16="http://schemas.microsoft.com/office/drawing/2014/main" id="{E5FAF6CB-BCC8-A843-8BB8-5DFEC21309B1}"/>
                      </a:ext>
                    </a:extLst>
                  </p:cNvPr>
                  <p:cNvSpPr/>
                  <p:nvPr/>
                </p:nvSpPr>
                <p:spPr>
                  <a:xfrm>
                    <a:off x="6016336" y="3054927"/>
                    <a:ext cx="1600200" cy="147481"/>
                  </a:xfrm>
                  <a:prstGeom prst="rect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>
                      <a:solidFill>
                        <a:srgbClr val="FFFF00"/>
                      </a:solidFill>
                    </a:endParaRPr>
                  </a:p>
                </p:txBody>
              </p:sp>
            </p:grp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CF908976-5790-EA43-9622-005B7C3651B9}"/>
                    </a:ext>
                  </a:extLst>
                </p:cNvPr>
                <p:cNvSpPr/>
                <p:nvPr/>
              </p:nvSpPr>
              <p:spPr>
                <a:xfrm>
                  <a:off x="6513508" y="4088402"/>
                  <a:ext cx="3818694" cy="914821"/>
                </a:xfrm>
                <a:prstGeom prst="rect">
                  <a:avLst/>
                </a:prstGeom>
                <a:noFill/>
                <a:ln w="381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24BA3F1-FCD8-A948-ACA3-099864669F88}"/>
                  </a:ext>
                </a:extLst>
              </p:cNvPr>
              <p:cNvSpPr txBox="1"/>
              <p:nvPr/>
            </p:nvSpPr>
            <p:spPr>
              <a:xfrm>
                <a:off x="8360508" y="218258"/>
                <a:ext cx="3249608" cy="646331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ko-Kore-KR" altLang="en-US" dirty="0"/>
                  <a:t>버튼</a:t>
                </a:r>
                <a:r>
                  <a:rPr kumimoji="1" lang="ko-KR" altLang="en-US" dirty="0"/>
                  <a:t> 클릭 시 </a:t>
                </a:r>
                <a:r>
                  <a:rPr kumimoji="1" lang="en-US" altLang="ko-KR" dirty="0"/>
                  <a:t>show </a:t>
                </a:r>
                <a:r>
                  <a:rPr kumimoji="1" lang="ko-KR" altLang="en-US" dirty="0"/>
                  <a:t>값 </a:t>
                </a:r>
                <a:r>
                  <a:rPr kumimoji="1" lang="en-US" altLang="ko-KR" dirty="0"/>
                  <a:t>true</a:t>
                </a:r>
                <a:r>
                  <a:rPr kumimoji="1" lang="ko-KR" altLang="en-US" dirty="0"/>
                  <a:t>로 </a:t>
                </a:r>
                <a:endParaRPr kumimoji="1" lang="en-US" altLang="ko-KR" dirty="0"/>
              </a:p>
              <a:p>
                <a:r>
                  <a:rPr kumimoji="1" lang="ko-KR" altLang="en-US" dirty="0"/>
                  <a:t>설정하여 </a:t>
                </a:r>
                <a:r>
                  <a:rPr kumimoji="1" lang="en-US" altLang="ko-KR" dirty="0"/>
                  <a:t>Modal</a:t>
                </a:r>
                <a:r>
                  <a:rPr kumimoji="1" lang="ko-KR" altLang="en-US" dirty="0"/>
                  <a:t>이 뜨도록 함</a:t>
                </a:r>
                <a:endParaRPr kumimoji="1" lang="ko-Kore-KR" altLang="en-US" dirty="0"/>
              </a:p>
            </p:txBody>
          </p:sp>
          <p:cxnSp>
            <p:nvCxnSpPr>
              <p:cNvPr id="40" name="꺾인 연결선[E] 39">
                <a:extLst>
                  <a:ext uri="{FF2B5EF4-FFF2-40B4-BE49-F238E27FC236}">
                    <a16:creationId xmlns:a16="http://schemas.microsoft.com/office/drawing/2014/main" id="{398C4994-5741-9848-9EC5-DD7AC6EFCC25}"/>
                  </a:ext>
                </a:extLst>
              </p:cNvPr>
              <p:cNvCxnSpPr>
                <a:stCxn id="23" idx="3"/>
                <a:endCxn id="38" idx="3"/>
              </p:cNvCxnSpPr>
              <p:nvPr/>
            </p:nvCxnSpPr>
            <p:spPr>
              <a:xfrm flipV="1">
                <a:off x="7616536" y="541424"/>
                <a:ext cx="3993580" cy="2587244"/>
              </a:xfrm>
              <a:prstGeom prst="bentConnector3">
                <a:avLst>
                  <a:gd name="adj1" fmla="val 105724"/>
                </a:avLst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꺾인 연결선[E] 41">
                <a:extLst>
                  <a:ext uri="{FF2B5EF4-FFF2-40B4-BE49-F238E27FC236}">
                    <a16:creationId xmlns:a16="http://schemas.microsoft.com/office/drawing/2014/main" id="{BB45E6E2-0810-CC49-B801-1EAD57FBDDC8}"/>
                  </a:ext>
                </a:extLst>
              </p:cNvPr>
              <p:cNvCxnSpPr>
                <a:stCxn id="10" idx="1"/>
                <a:endCxn id="38" idx="1"/>
              </p:cNvCxnSpPr>
              <p:nvPr/>
            </p:nvCxnSpPr>
            <p:spPr>
              <a:xfrm rot="10800000" flipH="1">
                <a:off x="7849394" y="541425"/>
                <a:ext cx="511114" cy="780255"/>
              </a:xfrm>
              <a:prstGeom prst="bentConnector3">
                <a:avLst>
                  <a:gd name="adj1" fmla="val -44726"/>
                </a:avLst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12227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0C649C-9F9E-3C46-8F12-D1450B00184B}"/>
              </a:ext>
            </a:extLst>
          </p:cNvPr>
          <p:cNvSpPr txBox="1"/>
          <p:nvPr/>
        </p:nvSpPr>
        <p:spPr>
          <a:xfrm>
            <a:off x="1955251" y="6253970"/>
            <a:ext cx="828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쉐어링</a:t>
            </a:r>
            <a:r>
              <a:rPr kumimoji="1" lang="ko-KR" altLang="en-US" dirty="0"/>
              <a:t> 운행 정보 페이지에서 운행 종료 버튼 클릭 시 </a:t>
            </a:r>
            <a:r>
              <a:rPr kumimoji="1" lang="en-US" altLang="ko-KR" dirty="0"/>
              <a:t>OTP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모달창이</a:t>
            </a:r>
            <a:r>
              <a:rPr kumimoji="1" lang="ko-KR" altLang="en-US" dirty="0"/>
              <a:t> 뜨도록 함</a:t>
            </a:r>
            <a:endParaRPr kumimoji="1" lang="ko-Kore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C3C0421-45E6-8F4C-B0DD-C07BA0E5B6C5}"/>
              </a:ext>
            </a:extLst>
          </p:cNvPr>
          <p:cNvGrpSpPr/>
          <p:nvPr/>
        </p:nvGrpSpPr>
        <p:grpSpPr>
          <a:xfrm>
            <a:off x="154822" y="167311"/>
            <a:ext cx="5435767" cy="5808439"/>
            <a:chOff x="154822" y="167311"/>
            <a:chExt cx="5435767" cy="5808439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8FE781AD-7C78-1C48-81D7-549E51C25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822" y="167311"/>
              <a:ext cx="2683994" cy="580843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D89FACB-8BF0-454F-85CD-A1A890566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6595" y="167311"/>
              <a:ext cx="2683994" cy="580843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697547-F263-8343-AAB4-D6CA5042D9AA}"/>
                </a:ext>
              </a:extLst>
            </p:cNvPr>
            <p:cNvSpPr/>
            <p:nvPr/>
          </p:nvSpPr>
          <p:spPr>
            <a:xfrm>
              <a:off x="581891" y="5029201"/>
              <a:ext cx="1849582" cy="47798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B646DB6-32B2-5542-9FC5-1F634A31BC4D}"/>
                </a:ext>
              </a:extLst>
            </p:cNvPr>
            <p:cNvSpPr/>
            <p:nvPr/>
          </p:nvSpPr>
          <p:spPr>
            <a:xfrm>
              <a:off x="3290228" y="2377792"/>
              <a:ext cx="1926007" cy="10512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" name="꺾인 연결선[E] 11">
              <a:extLst>
                <a:ext uri="{FF2B5EF4-FFF2-40B4-BE49-F238E27FC236}">
                  <a16:creationId xmlns:a16="http://schemas.microsoft.com/office/drawing/2014/main" id="{6E48419B-A9D8-2241-9649-D727F12D4E9D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 flipV="1">
              <a:off x="2431473" y="2903396"/>
              <a:ext cx="858755" cy="2364796"/>
            </a:xfrm>
            <a:prstGeom prst="bent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45FBE38-EBD5-C844-830C-F8226D27835B}"/>
              </a:ext>
            </a:extLst>
          </p:cNvPr>
          <p:cNvGrpSpPr/>
          <p:nvPr/>
        </p:nvGrpSpPr>
        <p:grpSpPr>
          <a:xfrm>
            <a:off x="5707295" y="1204716"/>
            <a:ext cx="3624523" cy="1292309"/>
            <a:chOff x="5707295" y="1204716"/>
            <a:chExt cx="3624523" cy="129230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DDBE0CE-BA62-2049-9A00-44EA1B385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7295" y="1204716"/>
              <a:ext cx="3624523" cy="1292309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90350F0-4055-EB45-B3C3-B59C4C1F8DC5}"/>
                </a:ext>
              </a:extLst>
            </p:cNvPr>
            <p:cNvSpPr/>
            <p:nvPr/>
          </p:nvSpPr>
          <p:spPr>
            <a:xfrm>
              <a:off x="5787736" y="1399322"/>
              <a:ext cx="3470564" cy="180095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E8353FD-72D2-E345-BF28-5E5CE923B60F}"/>
              </a:ext>
            </a:extLst>
          </p:cNvPr>
          <p:cNvGrpSpPr/>
          <p:nvPr/>
        </p:nvGrpSpPr>
        <p:grpSpPr>
          <a:xfrm>
            <a:off x="3719945" y="375129"/>
            <a:ext cx="8157037" cy="5490831"/>
            <a:chOff x="3719945" y="375129"/>
            <a:chExt cx="8157037" cy="5490831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C6F0C658-DB05-E445-B489-2DC90F7F7ECF}"/>
                </a:ext>
              </a:extLst>
            </p:cNvPr>
            <p:cNvGrpSpPr/>
            <p:nvPr/>
          </p:nvGrpSpPr>
          <p:grpSpPr>
            <a:xfrm>
              <a:off x="5707295" y="375129"/>
              <a:ext cx="6169687" cy="5490831"/>
              <a:chOff x="5707295" y="375129"/>
              <a:chExt cx="6169687" cy="5490831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BC0B9EF4-A499-454F-9773-4FC6AA68C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07295" y="2556842"/>
                <a:ext cx="5556050" cy="3309118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219DAF47-33EC-D248-B549-9856826EA1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63436" y="375129"/>
                <a:ext cx="2513546" cy="3309118"/>
              </a:xfrm>
              <a:prstGeom prst="rect">
                <a:avLst/>
              </a:prstGeom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4B5153C6-0146-764A-A6A0-DAF5D65BEAAF}"/>
                  </a:ext>
                </a:extLst>
              </p:cNvPr>
              <p:cNvSpPr/>
              <p:nvPr/>
            </p:nvSpPr>
            <p:spPr>
              <a:xfrm>
                <a:off x="9363435" y="388343"/>
                <a:ext cx="1155609" cy="141594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19B3008-9260-FD43-B7DA-60A1F0EA39CF}"/>
                  </a:ext>
                </a:extLst>
              </p:cNvPr>
              <p:cNvSpPr/>
              <p:nvPr/>
            </p:nvSpPr>
            <p:spPr>
              <a:xfrm>
                <a:off x="6306407" y="3680783"/>
                <a:ext cx="2359611" cy="181579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23" name="꺾인 연결선[E] 22">
                <a:extLst>
                  <a:ext uri="{FF2B5EF4-FFF2-40B4-BE49-F238E27FC236}">
                    <a16:creationId xmlns:a16="http://schemas.microsoft.com/office/drawing/2014/main" id="{D1210FD4-A104-2C47-B50F-8B0EBCEFB03A}"/>
                  </a:ext>
                </a:extLst>
              </p:cNvPr>
              <p:cNvCxnSpPr>
                <a:stCxn id="21" idx="3"/>
                <a:endCxn id="20" idx="1"/>
              </p:cNvCxnSpPr>
              <p:nvPr/>
            </p:nvCxnSpPr>
            <p:spPr>
              <a:xfrm flipV="1">
                <a:off x="8666018" y="459140"/>
                <a:ext cx="697417" cy="3312433"/>
              </a:xfrm>
              <a:prstGeom prst="bentConnector3">
                <a:avLst>
                  <a:gd name="adj1" fmla="val 75329"/>
                </a:avLst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327B47F-4F74-1644-9823-45AC63FBE422}"/>
                </a:ext>
              </a:extLst>
            </p:cNvPr>
            <p:cNvSpPr/>
            <p:nvPr/>
          </p:nvSpPr>
          <p:spPr>
            <a:xfrm>
              <a:off x="3719945" y="2893005"/>
              <a:ext cx="1059873" cy="265831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33D9A89-0C6D-D541-A63C-A9F8CF46AB42}"/>
                </a:ext>
              </a:extLst>
            </p:cNvPr>
            <p:cNvSpPr/>
            <p:nvPr/>
          </p:nvSpPr>
          <p:spPr>
            <a:xfrm>
              <a:off x="6947075" y="4598330"/>
              <a:ext cx="3243670" cy="159022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0" name="꺾인 연결선[E] 29">
              <a:extLst>
                <a:ext uri="{FF2B5EF4-FFF2-40B4-BE49-F238E27FC236}">
                  <a16:creationId xmlns:a16="http://schemas.microsoft.com/office/drawing/2014/main" id="{B356E976-E8AB-A34B-A652-3352BDDD5BCF}"/>
                </a:ext>
              </a:extLst>
            </p:cNvPr>
            <p:cNvCxnSpPr>
              <a:stCxn id="27" idx="3"/>
              <a:endCxn id="28" idx="1"/>
            </p:cNvCxnSpPr>
            <p:nvPr/>
          </p:nvCxnSpPr>
          <p:spPr>
            <a:xfrm>
              <a:off x="4779818" y="3025921"/>
              <a:ext cx="2167257" cy="1651920"/>
            </a:xfrm>
            <a:prstGeom prst="bentConnector3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1357B61-8F9D-B24A-8F41-C61618BCED8E}"/>
              </a:ext>
            </a:extLst>
          </p:cNvPr>
          <p:cNvSpPr txBox="1"/>
          <p:nvPr/>
        </p:nvSpPr>
        <p:spPr>
          <a:xfrm>
            <a:off x="7433578" y="290714"/>
            <a:ext cx="1651414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모달창</a:t>
            </a:r>
            <a:r>
              <a:rPr kumimoji="1" lang="ko-KR" altLang="en-US" dirty="0"/>
              <a:t> 디자인</a:t>
            </a:r>
            <a:endParaRPr kumimoji="1" lang="ko-Kore-KR" altLang="en-US" dirty="0"/>
          </a:p>
        </p:txBody>
      </p:sp>
      <p:cxnSp>
        <p:nvCxnSpPr>
          <p:cNvPr id="34" name="꺾인 연결선[E] 33">
            <a:extLst>
              <a:ext uri="{FF2B5EF4-FFF2-40B4-BE49-F238E27FC236}">
                <a16:creationId xmlns:a16="http://schemas.microsoft.com/office/drawing/2014/main" id="{490530F0-ABEF-3B47-ABF8-2C6F1706EF40}"/>
              </a:ext>
            </a:extLst>
          </p:cNvPr>
          <p:cNvCxnSpPr>
            <a:stCxn id="32" idx="0"/>
            <a:endCxn id="20" idx="0"/>
          </p:cNvCxnSpPr>
          <p:nvPr/>
        </p:nvCxnSpPr>
        <p:spPr>
          <a:xfrm rot="16200000" flipH="1">
            <a:off x="9051447" y="-501449"/>
            <a:ext cx="97629" cy="1681955"/>
          </a:xfrm>
          <a:prstGeom prst="bentConnector3">
            <a:avLst>
              <a:gd name="adj1" fmla="val -234152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426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97A853-63AB-4541-9914-22BA7A2BD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577" y="187565"/>
            <a:ext cx="2750029" cy="59513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3CB170-E9EE-414B-87B4-058A849D694E}"/>
              </a:ext>
            </a:extLst>
          </p:cNvPr>
          <p:cNvSpPr txBox="1"/>
          <p:nvPr/>
        </p:nvSpPr>
        <p:spPr>
          <a:xfrm>
            <a:off x="4455166" y="6329375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쉐어링</a:t>
            </a:r>
            <a:r>
              <a:rPr kumimoji="1" lang="ko-KR" altLang="en-US" dirty="0"/>
              <a:t> 서비스 시작 화면 생성</a:t>
            </a:r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E0793CC-DD98-3D41-BA6A-0C79E4658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241" y="1064504"/>
            <a:ext cx="5422900" cy="254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6B566E-EA28-044D-8F05-857F25019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241" y="1379069"/>
            <a:ext cx="2113747" cy="26318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ABB975-7D6B-5643-A075-0886018C00D4}"/>
              </a:ext>
            </a:extLst>
          </p:cNvPr>
          <p:cNvSpPr txBox="1"/>
          <p:nvPr/>
        </p:nvSpPr>
        <p:spPr>
          <a:xfrm>
            <a:off x="5850237" y="4071456"/>
            <a:ext cx="200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초기</a:t>
            </a:r>
            <a:r>
              <a:rPr kumimoji="1" lang="ko-KR" altLang="en-US" dirty="0"/>
              <a:t> </a:t>
            </a:r>
            <a:r>
              <a:rPr kumimoji="1" lang="en-US" altLang="ko-KR" dirty="0"/>
              <a:t>state</a:t>
            </a:r>
            <a:r>
              <a:rPr kumimoji="1" lang="ko-KR" altLang="en-US" dirty="0"/>
              <a:t>값 설정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4D24EF-0E4D-414B-B2FE-9996DB486F52}"/>
              </a:ext>
            </a:extLst>
          </p:cNvPr>
          <p:cNvSpPr txBox="1"/>
          <p:nvPr/>
        </p:nvSpPr>
        <p:spPr>
          <a:xfrm>
            <a:off x="6852114" y="640976"/>
            <a:ext cx="4859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npm</a:t>
            </a:r>
            <a:r>
              <a:rPr kumimoji="1" lang="en-US" altLang="ko-Kore-KR" dirty="0"/>
              <a:t> </a:t>
            </a:r>
            <a:r>
              <a:rPr kumimoji="1" lang="en-US" altLang="ko-Kore-KR" dirty="0" err="1"/>
              <a:t>i</a:t>
            </a:r>
            <a:r>
              <a:rPr kumimoji="1" lang="en-US" altLang="ko-Kore-KR" dirty="0"/>
              <a:t> react-native-dropdown-picker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설치</a:t>
            </a:r>
            <a:endParaRPr kumimoji="1" lang="ko-Kore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7D57A06-9E79-0B48-BC52-4BC5CAF46F47}"/>
              </a:ext>
            </a:extLst>
          </p:cNvPr>
          <p:cNvGrpSpPr/>
          <p:nvPr/>
        </p:nvGrpSpPr>
        <p:grpSpPr>
          <a:xfrm>
            <a:off x="8015860" y="1379069"/>
            <a:ext cx="4150432" cy="4557108"/>
            <a:chOff x="8015860" y="1379069"/>
            <a:chExt cx="4150432" cy="455710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29903CE-C15F-3648-A35D-94CAB4C92BB3}"/>
                </a:ext>
              </a:extLst>
            </p:cNvPr>
            <p:cNvSpPr txBox="1"/>
            <p:nvPr/>
          </p:nvSpPr>
          <p:spPr>
            <a:xfrm>
              <a:off x="8015860" y="4287970"/>
              <a:ext cx="2601931" cy="3693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Dropdown </a:t>
              </a:r>
              <a:r>
                <a:rPr kumimoji="1" lang="ko-KR" altLang="en-US" dirty="0"/>
                <a:t>리스트 담기</a:t>
              </a:r>
              <a:endParaRPr kumimoji="1" lang="ko-Kore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753F4B-BA06-7844-B2D6-3D7B03A937C7}"/>
                </a:ext>
              </a:extLst>
            </p:cNvPr>
            <p:cNvSpPr txBox="1"/>
            <p:nvPr/>
          </p:nvSpPr>
          <p:spPr>
            <a:xfrm>
              <a:off x="8015860" y="4788908"/>
              <a:ext cx="4150432" cy="369332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Dropdown</a:t>
              </a:r>
              <a:r>
                <a:rPr kumimoji="1" lang="ko-KR" altLang="en-US" dirty="0"/>
                <a:t>을 열고 닫히도록 하는 함수</a:t>
              </a:r>
              <a:endParaRPr kumimoji="1" lang="ko-Kore-KR" altLang="en-US" dirty="0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2338B3EB-9278-FE42-ABD2-B367CC00907E}"/>
                </a:ext>
              </a:extLst>
            </p:cNvPr>
            <p:cNvGrpSpPr/>
            <p:nvPr/>
          </p:nvGrpSpPr>
          <p:grpSpPr>
            <a:xfrm>
              <a:off x="8015860" y="1379069"/>
              <a:ext cx="4071568" cy="2777295"/>
              <a:chOff x="8015860" y="1379069"/>
              <a:chExt cx="4071568" cy="2777295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6DE0AFE6-71A6-C848-9057-886760EFB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15860" y="1379069"/>
                <a:ext cx="4071568" cy="2777295"/>
              </a:xfrm>
              <a:prstGeom prst="rect">
                <a:avLst/>
              </a:prstGeom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8163292-9321-8848-B42F-B7C78F551892}"/>
                  </a:ext>
                </a:extLst>
              </p:cNvPr>
              <p:cNvSpPr/>
              <p:nvPr/>
            </p:nvSpPr>
            <p:spPr>
              <a:xfrm>
                <a:off x="8506691" y="1880878"/>
                <a:ext cx="3505200" cy="66489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21923C28-9F0A-EF47-BBCA-92D343CA7268}"/>
                  </a:ext>
                </a:extLst>
              </p:cNvPr>
              <p:cNvSpPr/>
              <p:nvPr/>
            </p:nvSpPr>
            <p:spPr>
              <a:xfrm>
                <a:off x="8506691" y="2694980"/>
                <a:ext cx="3580737" cy="307993"/>
              </a:xfrm>
              <a:prstGeom prst="rect">
                <a:avLst/>
              </a:prstGeom>
              <a:noFill/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A2AFC2BF-13FB-7C4A-B47C-3C0250EAAFD8}"/>
                  </a:ext>
                </a:extLst>
              </p:cNvPr>
              <p:cNvSpPr/>
              <p:nvPr/>
            </p:nvSpPr>
            <p:spPr>
              <a:xfrm>
                <a:off x="8506690" y="3046512"/>
                <a:ext cx="1988127" cy="808516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F4516C0-00E6-2F4C-88B5-B6E63086D326}"/>
                </a:ext>
              </a:extLst>
            </p:cNvPr>
            <p:cNvSpPr txBox="1"/>
            <p:nvPr/>
          </p:nvSpPr>
          <p:spPr>
            <a:xfrm>
              <a:off x="8028681" y="5289846"/>
              <a:ext cx="3980257" cy="646331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Item</a:t>
              </a:r>
              <a:r>
                <a:rPr kumimoji="1" lang="ko-Kore-KR" altLang="en-US" dirty="0"/>
                <a:t>을</a:t>
              </a:r>
              <a:r>
                <a:rPr kumimoji="1" lang="ko-KR" altLang="en-US" dirty="0"/>
                <a:t> 선택했을 때 값이 변경되도록</a:t>
              </a:r>
              <a:endParaRPr kumimoji="1" lang="en-US" altLang="ko-KR" dirty="0"/>
            </a:p>
            <a:p>
              <a:r>
                <a:rPr kumimoji="1" lang="ko-KR" altLang="en-US" dirty="0"/>
                <a:t>하는 함수 </a:t>
              </a:r>
              <a:r>
                <a:rPr kumimoji="1" lang="en-US" altLang="ko-KR" dirty="0"/>
                <a:t>-&gt;</a:t>
              </a:r>
              <a:r>
                <a:rPr kumimoji="1" lang="ko-KR" altLang="en-US" dirty="0"/>
                <a:t> 동작</a:t>
              </a:r>
              <a:r>
                <a:rPr kumimoji="1" lang="en-US" altLang="ko-KR" dirty="0"/>
                <a:t>x</a:t>
              </a:r>
              <a:r>
                <a:rPr kumimoji="1" lang="ko-KR" altLang="en-US" dirty="0"/>
                <a:t> 추가 작성 필요</a:t>
              </a:r>
              <a:endParaRPr kumimoji="1" lang="ko-Kore-KR" altLang="en-US"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6203756-4B01-3C4D-A869-2EF320D30E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9" y="187565"/>
            <a:ext cx="2750029" cy="59513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61052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A55436F-FA0C-5C4B-A7AE-521F98646E5D}"/>
              </a:ext>
            </a:extLst>
          </p:cNvPr>
          <p:cNvGrpSpPr/>
          <p:nvPr/>
        </p:nvGrpSpPr>
        <p:grpSpPr>
          <a:xfrm>
            <a:off x="279512" y="389659"/>
            <a:ext cx="2712840" cy="5870864"/>
            <a:chOff x="279512" y="389659"/>
            <a:chExt cx="2712840" cy="5870864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93B46CB-29C8-8C48-BEEB-788498682025}"/>
                </a:ext>
              </a:extLst>
            </p:cNvPr>
            <p:cNvGrpSpPr/>
            <p:nvPr/>
          </p:nvGrpSpPr>
          <p:grpSpPr>
            <a:xfrm>
              <a:off x="279512" y="389659"/>
              <a:ext cx="2712840" cy="5870864"/>
              <a:chOff x="279512" y="375130"/>
              <a:chExt cx="2712840" cy="5870864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7EA78D76-8CF5-EF47-8105-646845251034}"/>
                  </a:ext>
                </a:extLst>
              </p:cNvPr>
              <p:cNvGrpSpPr/>
              <p:nvPr/>
            </p:nvGrpSpPr>
            <p:grpSpPr>
              <a:xfrm>
                <a:off x="279512" y="375130"/>
                <a:ext cx="2712840" cy="5870864"/>
                <a:chOff x="279512" y="375130"/>
                <a:chExt cx="2712840" cy="5870864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008A3933-B9E9-5445-ADF6-40EEBBAA95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9512" y="375130"/>
                  <a:ext cx="2712840" cy="5870864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61F6AFC6-07A5-1549-98A6-77D92F15930F}"/>
                    </a:ext>
                  </a:extLst>
                </p:cNvPr>
                <p:cNvSpPr/>
                <p:nvPr/>
              </p:nvSpPr>
              <p:spPr>
                <a:xfrm>
                  <a:off x="279512" y="1027523"/>
                  <a:ext cx="2712840" cy="327962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68296ECF-D55E-0048-BDB3-AB1F549F6538}"/>
                    </a:ext>
                  </a:extLst>
                </p:cNvPr>
                <p:cNvSpPr/>
                <p:nvPr/>
              </p:nvSpPr>
              <p:spPr>
                <a:xfrm>
                  <a:off x="390349" y="1506746"/>
                  <a:ext cx="2498324" cy="1922253"/>
                </a:xfrm>
                <a:prstGeom prst="rect">
                  <a:avLst/>
                </a:prstGeom>
                <a:noFill/>
                <a:ln w="28575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910BEB8B-4CF5-A04B-8E72-09D389DCB417}"/>
                    </a:ext>
                  </a:extLst>
                </p:cNvPr>
                <p:cNvSpPr/>
                <p:nvPr/>
              </p:nvSpPr>
              <p:spPr>
                <a:xfrm>
                  <a:off x="386770" y="3580261"/>
                  <a:ext cx="2498324" cy="1656758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88797567-7DF0-1747-894F-AF83ED96E3EC}"/>
                  </a:ext>
                </a:extLst>
              </p:cNvPr>
              <p:cNvSpPr/>
              <p:nvPr/>
            </p:nvSpPr>
            <p:spPr>
              <a:xfrm>
                <a:off x="279512" y="1433945"/>
                <a:ext cx="2712840" cy="4634346"/>
              </a:xfrm>
              <a:prstGeom prst="rect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7A9A800-38FF-594C-90D9-CA1441DD7289}"/>
                </a:ext>
              </a:extLst>
            </p:cNvPr>
            <p:cNvSpPr/>
            <p:nvPr/>
          </p:nvSpPr>
          <p:spPr>
            <a:xfrm>
              <a:off x="477982" y="1620982"/>
              <a:ext cx="613293" cy="1704109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0C4F204-E4A8-2B4F-9CE4-0033D4DB5FD9}"/>
                </a:ext>
              </a:extLst>
            </p:cNvPr>
            <p:cNvSpPr/>
            <p:nvPr/>
          </p:nvSpPr>
          <p:spPr>
            <a:xfrm>
              <a:off x="1147735" y="1619955"/>
              <a:ext cx="1657810" cy="1704109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8699270A-CCEF-AF4C-AD5A-66F43878C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718" y="389659"/>
            <a:ext cx="2578428" cy="2934405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E3FB3C6-57CF-0F4B-ADDE-F2D62975C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512" y="375130"/>
            <a:ext cx="4440737" cy="1927514"/>
          </a:xfrm>
          <a:prstGeom prst="rect">
            <a:avLst/>
          </a:prstGeom>
          <a:ln w="38100">
            <a:solidFill>
              <a:schemeClr val="accent3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A60B711-641D-9947-86F6-320549045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7903" y="4517932"/>
            <a:ext cx="4449710" cy="1471371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31659B-5474-4F4E-9408-522B0628D2D4}"/>
              </a:ext>
            </a:extLst>
          </p:cNvPr>
          <p:cNvSpPr txBox="1"/>
          <p:nvPr/>
        </p:nvSpPr>
        <p:spPr>
          <a:xfrm>
            <a:off x="4603173" y="6260523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쉐어링</a:t>
            </a:r>
            <a:r>
              <a:rPr kumimoji="1" lang="ko-KR" altLang="en-US" dirty="0"/>
              <a:t> 서비스 등록 화면 생성</a:t>
            </a:r>
            <a:endParaRPr kumimoji="1" lang="ko-Kore-KR" altLang="en-US" dirty="0"/>
          </a:p>
        </p:txBody>
      </p:sp>
      <p:cxnSp>
        <p:nvCxnSpPr>
          <p:cNvPr id="23" name="꺾인 연결선[E] 22">
            <a:extLst>
              <a:ext uri="{FF2B5EF4-FFF2-40B4-BE49-F238E27FC236}">
                <a16:creationId xmlns:a16="http://schemas.microsoft.com/office/drawing/2014/main" id="{78B3DD90-1780-EC4F-97F8-3377A4EDBD85}"/>
              </a:ext>
            </a:extLst>
          </p:cNvPr>
          <p:cNvCxnSpPr>
            <a:stCxn id="18" idx="1"/>
            <a:endCxn id="19" idx="1"/>
          </p:cNvCxnSpPr>
          <p:nvPr/>
        </p:nvCxnSpPr>
        <p:spPr>
          <a:xfrm rot="10800000" flipV="1">
            <a:off x="6244008" y="3091377"/>
            <a:ext cx="8973" cy="967780"/>
          </a:xfrm>
          <a:prstGeom prst="bentConnector3">
            <a:avLst>
              <a:gd name="adj1" fmla="val 2647643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F271549-6E57-F044-8ACB-B600665BCFC0}"/>
              </a:ext>
            </a:extLst>
          </p:cNvPr>
          <p:cNvGrpSpPr/>
          <p:nvPr/>
        </p:nvGrpSpPr>
        <p:grpSpPr>
          <a:xfrm>
            <a:off x="2272327" y="2431473"/>
            <a:ext cx="9745953" cy="1950849"/>
            <a:chOff x="2272327" y="2431473"/>
            <a:chExt cx="9745953" cy="1950849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EECB996-570A-8B49-ABF9-C53AD25E302E}"/>
                </a:ext>
              </a:extLst>
            </p:cNvPr>
            <p:cNvGrpSpPr/>
            <p:nvPr/>
          </p:nvGrpSpPr>
          <p:grpSpPr>
            <a:xfrm>
              <a:off x="6244007" y="2532577"/>
              <a:ext cx="5774273" cy="1849745"/>
              <a:chOff x="5908539" y="2339421"/>
              <a:chExt cx="5774273" cy="1849745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1740A825-5846-AE40-88F5-1D4745DBD6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17512" y="2339421"/>
                <a:ext cx="4229100" cy="1117600"/>
              </a:xfrm>
              <a:prstGeom prst="rect">
                <a:avLst/>
              </a:prstGeom>
              <a:ln w="38100">
                <a:solidFill>
                  <a:schemeClr val="accent1"/>
                </a:solidFill>
              </a:ln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CD8AD5-E804-5F4F-AD6B-20CDF82CB9B4}"/>
                  </a:ext>
                </a:extLst>
              </p:cNvPr>
              <p:cNvSpPr txBox="1"/>
              <p:nvPr/>
            </p:nvSpPr>
            <p:spPr>
              <a:xfrm>
                <a:off x="5908539" y="3542835"/>
                <a:ext cx="5774273" cy="646331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ko-Kore-KR" altLang="en-US" dirty="0"/>
                  <a:t>사진</a:t>
                </a:r>
                <a:r>
                  <a:rPr kumimoji="1" lang="ko-KR" altLang="en-US" dirty="0"/>
                  <a:t> 첨부하는 버튼에 </a:t>
                </a:r>
                <a:r>
                  <a:rPr kumimoji="1" lang="en-US" altLang="ko-KR" dirty="0" err="1"/>
                  <a:t>onPress</a:t>
                </a:r>
                <a:r>
                  <a:rPr kumimoji="1" lang="en-US" altLang="ko-KR" dirty="0"/>
                  <a:t>()</a:t>
                </a:r>
                <a:r>
                  <a:rPr kumimoji="1" lang="ko-KR" altLang="en-US" dirty="0"/>
                  <a:t> 기능이 포함되지 않음</a:t>
                </a:r>
                <a:endParaRPr kumimoji="1" lang="en-US" altLang="ko-KR" dirty="0"/>
              </a:p>
              <a:p>
                <a:r>
                  <a:rPr kumimoji="1" lang="en-US" altLang="ko-KR" dirty="0"/>
                  <a:t>-&gt;</a:t>
                </a:r>
                <a:r>
                  <a:rPr kumimoji="1" lang="ko-KR" altLang="en-US" dirty="0"/>
                  <a:t> 추가 작성 필요</a:t>
                </a:r>
                <a:endParaRPr kumimoji="1" lang="ko-Kore-KR" altLang="en-US" dirty="0"/>
              </a:p>
            </p:txBody>
          </p: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17A2790-F2CD-084E-AF28-5A356B231FF5}"/>
                </a:ext>
              </a:extLst>
            </p:cNvPr>
            <p:cNvSpPr/>
            <p:nvPr/>
          </p:nvSpPr>
          <p:spPr>
            <a:xfrm>
              <a:off x="2272327" y="2431473"/>
              <a:ext cx="470873" cy="218208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6" name="꺾인 연결선[E] 25">
              <a:extLst>
                <a:ext uri="{FF2B5EF4-FFF2-40B4-BE49-F238E27FC236}">
                  <a16:creationId xmlns:a16="http://schemas.microsoft.com/office/drawing/2014/main" id="{23B61B22-1E3C-3E46-A609-F3E83C731A9E}"/>
                </a:ext>
              </a:extLst>
            </p:cNvPr>
            <p:cNvCxnSpPr>
              <a:stCxn id="21" idx="3"/>
            </p:cNvCxnSpPr>
            <p:nvPr/>
          </p:nvCxnSpPr>
          <p:spPr>
            <a:xfrm>
              <a:off x="2743200" y="2540577"/>
              <a:ext cx="3262745" cy="1054213"/>
            </a:xfrm>
            <a:prstGeom prst="bentConnector3">
              <a:avLst>
                <a:gd name="adj1" fmla="val 9873"/>
              </a:avLst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7050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C655EF-F697-CE4D-90CB-458C06D1C039}"/>
              </a:ext>
            </a:extLst>
          </p:cNvPr>
          <p:cNvSpPr txBox="1"/>
          <p:nvPr/>
        </p:nvSpPr>
        <p:spPr>
          <a:xfrm>
            <a:off x="6401696" y="3716539"/>
            <a:ext cx="59297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dirty="0"/>
              <a:t>필터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버튼</a:t>
            </a:r>
            <a:r>
              <a:rPr kumimoji="1" lang="ko-KR" altLang="en-US" dirty="0"/>
              <a:t> 클릭 시 </a:t>
            </a:r>
            <a:r>
              <a:rPr kumimoji="1" lang="en-US" altLang="ko-KR" dirty="0"/>
              <a:t>dropdown </a:t>
            </a:r>
            <a:r>
              <a:rPr kumimoji="1" lang="ko-KR" altLang="en-US" dirty="0"/>
              <a:t>화면</a:t>
            </a:r>
            <a:r>
              <a:rPr kumimoji="1" lang="en-US" altLang="ko-KR" dirty="0"/>
              <a:t>(View)</a:t>
            </a:r>
            <a:r>
              <a:rPr kumimoji="1" lang="ko-KR" altLang="en-US" dirty="0"/>
              <a:t>이 떠야 하는데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현재는 </a:t>
            </a:r>
            <a:r>
              <a:rPr kumimoji="1" lang="en-US" altLang="ko-KR" dirty="0" err="1"/>
              <a:t>onPress</a:t>
            </a:r>
            <a:r>
              <a:rPr kumimoji="1" lang="en-US" altLang="ko-KR" dirty="0"/>
              <a:t>()</a:t>
            </a:r>
            <a:r>
              <a:rPr kumimoji="1" lang="ko-KR" altLang="en-US" dirty="0"/>
              <a:t> 함수가 작동하지 않음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수정 필요</a:t>
            </a:r>
            <a:endParaRPr kumimoji="1" lang="ko-Kore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E11560-8EF0-C04F-B721-16185D415496}"/>
              </a:ext>
            </a:extLst>
          </p:cNvPr>
          <p:cNvSpPr txBox="1"/>
          <p:nvPr/>
        </p:nvSpPr>
        <p:spPr>
          <a:xfrm>
            <a:off x="4560936" y="6420405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쉐어링</a:t>
            </a:r>
            <a:r>
              <a:rPr kumimoji="1" lang="ko-KR" altLang="en-US" dirty="0"/>
              <a:t> 서비스 내역 화면 생성</a:t>
            </a:r>
            <a:endParaRPr kumimoji="1" lang="ko-Kore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226A054-A30E-1B44-96C8-62030F3B137C}"/>
              </a:ext>
            </a:extLst>
          </p:cNvPr>
          <p:cNvGrpSpPr/>
          <p:nvPr/>
        </p:nvGrpSpPr>
        <p:grpSpPr>
          <a:xfrm>
            <a:off x="482815" y="145147"/>
            <a:ext cx="6203479" cy="6203373"/>
            <a:chOff x="494547" y="135610"/>
            <a:chExt cx="6203479" cy="6203373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FF41D82-FB29-9A46-A7BD-72A432C571BD}"/>
                </a:ext>
              </a:extLst>
            </p:cNvPr>
            <p:cNvGrpSpPr/>
            <p:nvPr/>
          </p:nvGrpSpPr>
          <p:grpSpPr>
            <a:xfrm>
              <a:off x="3416208" y="135610"/>
              <a:ext cx="3281818" cy="2309091"/>
              <a:chOff x="3310438" y="279497"/>
              <a:chExt cx="3281818" cy="2309091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981E7222-5676-5242-904F-364383EF9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10438" y="279497"/>
                <a:ext cx="3281818" cy="2309091"/>
              </a:xfrm>
              <a:prstGeom prst="rect">
                <a:avLst/>
              </a:prstGeom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7EF20DB6-3483-0F41-A3BA-3DA430DEBBC1}"/>
                  </a:ext>
                </a:extLst>
              </p:cNvPr>
              <p:cNvSpPr/>
              <p:nvPr/>
            </p:nvSpPr>
            <p:spPr>
              <a:xfrm>
                <a:off x="3545386" y="631000"/>
                <a:ext cx="3046869" cy="150433"/>
              </a:xfrm>
              <a:prstGeom prst="rect">
                <a:avLst/>
              </a:prstGeom>
              <a:noFill/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9F09F29-0CDB-9749-98D2-78D2F8990015}"/>
                </a:ext>
              </a:extLst>
            </p:cNvPr>
            <p:cNvGrpSpPr/>
            <p:nvPr/>
          </p:nvGrpSpPr>
          <p:grpSpPr>
            <a:xfrm>
              <a:off x="494547" y="135610"/>
              <a:ext cx="2866487" cy="6203373"/>
              <a:chOff x="388777" y="279497"/>
              <a:chExt cx="2866487" cy="6203373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BAB74351-5B54-2B47-9324-D6CC9283BB20}"/>
                  </a:ext>
                </a:extLst>
              </p:cNvPr>
              <p:cNvGrpSpPr/>
              <p:nvPr/>
            </p:nvGrpSpPr>
            <p:grpSpPr>
              <a:xfrm>
                <a:off x="388777" y="279497"/>
                <a:ext cx="2866487" cy="6203373"/>
                <a:chOff x="388777" y="279497"/>
                <a:chExt cx="2866487" cy="6203373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FBDB0355-CB27-404D-911F-FEFFBA8613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8777" y="279497"/>
                  <a:ext cx="2866487" cy="6203373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0034707A-96AA-8D42-BD00-8766DF71DC4B}"/>
                    </a:ext>
                  </a:extLst>
                </p:cNvPr>
                <p:cNvSpPr/>
                <p:nvPr/>
              </p:nvSpPr>
              <p:spPr>
                <a:xfrm>
                  <a:off x="613064" y="1298864"/>
                  <a:ext cx="2400300" cy="789709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0422F776-EEBB-A74B-BCDC-5CEB20F88B69}"/>
                  </a:ext>
                </a:extLst>
              </p:cNvPr>
              <p:cNvSpPr/>
              <p:nvPr/>
            </p:nvSpPr>
            <p:spPr>
              <a:xfrm>
                <a:off x="3013364" y="1007918"/>
                <a:ext cx="241900" cy="214759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0D180F3-7A7B-F94F-8DED-FA4769665978}"/>
                  </a:ext>
                </a:extLst>
              </p:cNvPr>
              <p:cNvSpPr/>
              <p:nvPr/>
            </p:nvSpPr>
            <p:spPr>
              <a:xfrm>
                <a:off x="613064" y="2588588"/>
                <a:ext cx="2400300" cy="209771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cxnSp>
          <p:nvCxnSpPr>
            <p:cNvPr id="24" name="꺾인 연결선[E] 23">
              <a:extLst>
                <a:ext uri="{FF2B5EF4-FFF2-40B4-BE49-F238E27FC236}">
                  <a16:creationId xmlns:a16="http://schemas.microsoft.com/office/drawing/2014/main" id="{46EB5AA3-D9B3-9A4E-BBC9-B01D3560194C}"/>
                </a:ext>
              </a:extLst>
            </p:cNvPr>
            <p:cNvCxnSpPr>
              <a:stCxn id="14" idx="3"/>
              <a:endCxn id="15" idx="1"/>
            </p:cNvCxnSpPr>
            <p:nvPr/>
          </p:nvCxnSpPr>
          <p:spPr>
            <a:xfrm flipV="1">
              <a:off x="3361034" y="562330"/>
              <a:ext cx="290122" cy="409081"/>
            </a:xfrm>
            <a:prstGeom prst="bentConnector3">
              <a:avLst>
                <a:gd name="adj1" fmla="val 39256"/>
              </a:avLst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F4DC3B3-41F5-3E48-9595-68B8633893E5}"/>
              </a:ext>
            </a:extLst>
          </p:cNvPr>
          <p:cNvGrpSpPr/>
          <p:nvPr/>
        </p:nvGrpSpPr>
        <p:grpSpPr>
          <a:xfrm>
            <a:off x="3107402" y="1559369"/>
            <a:ext cx="3084879" cy="4801981"/>
            <a:chOff x="3107402" y="1559369"/>
            <a:chExt cx="3084879" cy="4801981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3CD555F-F802-1143-95A0-2B09CF94F540}"/>
                </a:ext>
              </a:extLst>
            </p:cNvPr>
            <p:cNvGrpSpPr/>
            <p:nvPr/>
          </p:nvGrpSpPr>
          <p:grpSpPr>
            <a:xfrm>
              <a:off x="3404476" y="1984996"/>
              <a:ext cx="2787805" cy="4376354"/>
              <a:chOff x="3341979" y="279497"/>
              <a:chExt cx="3308288" cy="4977245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72E34627-5107-3F47-BA28-2B57D5ED38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41979" y="279497"/>
                <a:ext cx="3308288" cy="4977245"/>
              </a:xfrm>
              <a:prstGeom prst="rect">
                <a:avLst/>
              </a:prstGeom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7783D65E-F1B8-974F-94C4-8A68A729D9E6}"/>
                  </a:ext>
                </a:extLst>
              </p:cNvPr>
              <p:cNvSpPr/>
              <p:nvPr/>
            </p:nvSpPr>
            <p:spPr>
              <a:xfrm>
                <a:off x="3639053" y="475590"/>
                <a:ext cx="3011214" cy="460556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cxnSp>
          <p:nvCxnSpPr>
            <p:cNvPr id="31" name="꺾인 연결선[E] 30">
              <a:extLst>
                <a:ext uri="{FF2B5EF4-FFF2-40B4-BE49-F238E27FC236}">
                  <a16:creationId xmlns:a16="http://schemas.microsoft.com/office/drawing/2014/main" id="{A9972B0B-BC7E-9B43-9B14-6252EBC3664C}"/>
                </a:ext>
              </a:extLst>
            </p:cNvPr>
            <p:cNvCxnSpPr>
              <a:stCxn id="8" idx="3"/>
              <a:endCxn id="29" idx="1"/>
            </p:cNvCxnSpPr>
            <p:nvPr/>
          </p:nvCxnSpPr>
          <p:spPr>
            <a:xfrm>
              <a:off x="3107402" y="1559369"/>
              <a:ext cx="547410" cy="2622819"/>
            </a:xfrm>
            <a:prstGeom prst="bentConnector3">
              <a:avLst>
                <a:gd name="adj1" fmla="val 27222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8F2E740-B704-504C-8B81-9EFF7B399753}"/>
              </a:ext>
            </a:extLst>
          </p:cNvPr>
          <p:cNvGrpSpPr/>
          <p:nvPr/>
        </p:nvGrpSpPr>
        <p:grpSpPr>
          <a:xfrm>
            <a:off x="707102" y="135610"/>
            <a:ext cx="11262764" cy="3512127"/>
            <a:chOff x="707102" y="135610"/>
            <a:chExt cx="11262764" cy="3512127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E5E5222-D0F4-E24F-89F7-503BAC3E4B07}"/>
                </a:ext>
              </a:extLst>
            </p:cNvPr>
            <p:cNvGrpSpPr/>
            <p:nvPr/>
          </p:nvGrpSpPr>
          <p:grpSpPr>
            <a:xfrm>
              <a:off x="6763292" y="135610"/>
              <a:ext cx="5206574" cy="3512127"/>
              <a:chOff x="6657522" y="279497"/>
              <a:chExt cx="5206574" cy="3512127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E61983A5-CCAD-434B-849B-56F28DEB62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57522" y="279497"/>
                <a:ext cx="5206574" cy="3512127"/>
              </a:xfrm>
              <a:prstGeom prst="rect">
                <a:avLst/>
              </a:prstGeom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87D36DC3-A6AC-354B-88C9-2E2EF24D5A9E}"/>
                  </a:ext>
                </a:extLst>
              </p:cNvPr>
              <p:cNvSpPr/>
              <p:nvPr/>
            </p:nvSpPr>
            <p:spPr>
              <a:xfrm>
                <a:off x="6657522" y="279497"/>
                <a:ext cx="2486478" cy="208876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cxnSp>
          <p:nvCxnSpPr>
            <p:cNvPr id="35" name="꺾인 연결선[E] 34">
              <a:extLst>
                <a:ext uri="{FF2B5EF4-FFF2-40B4-BE49-F238E27FC236}">
                  <a16:creationId xmlns:a16="http://schemas.microsoft.com/office/drawing/2014/main" id="{1D3B6E78-8560-884D-920F-2CB86DBD577B}"/>
                </a:ext>
              </a:extLst>
            </p:cNvPr>
            <p:cNvCxnSpPr>
              <a:stCxn id="18" idx="1"/>
              <a:endCxn id="17" idx="1"/>
            </p:cNvCxnSpPr>
            <p:nvPr/>
          </p:nvCxnSpPr>
          <p:spPr>
            <a:xfrm rot="10800000" flipH="1">
              <a:off x="707102" y="240048"/>
              <a:ext cx="6056190" cy="3263046"/>
            </a:xfrm>
            <a:prstGeom prst="bentConnector3">
              <a:avLst>
                <a:gd name="adj1" fmla="val -6177"/>
              </a:avLst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2003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113726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8E1DF6-A134-6F48-89B6-5D8A09F34260}"/>
              </a:ext>
            </a:extLst>
          </p:cNvPr>
          <p:cNvSpPr txBox="1"/>
          <p:nvPr/>
        </p:nvSpPr>
        <p:spPr>
          <a:xfrm>
            <a:off x="1735282" y="6320167"/>
            <a:ext cx="894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메인화면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생성중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사이드바</a:t>
            </a:r>
            <a:r>
              <a:rPr kumimoji="1" lang="ko-KR" altLang="en-US" dirty="0"/>
              <a:t> 메뉴 </a:t>
            </a:r>
            <a:r>
              <a:rPr kumimoji="1" lang="en-US" altLang="ko-KR" dirty="0"/>
              <a:t>icon, </a:t>
            </a:r>
            <a:r>
              <a:rPr kumimoji="1" lang="ko-KR" altLang="en-US" dirty="0"/>
              <a:t>지도 방위 </a:t>
            </a:r>
            <a:r>
              <a:rPr kumimoji="1" lang="en-US" altLang="ko-KR" dirty="0"/>
              <a:t>icon,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킥보드</a:t>
            </a:r>
            <a:r>
              <a:rPr kumimoji="1" lang="ko-KR" altLang="en-US" dirty="0"/>
              <a:t> 클릭 문구 추가 필요</a:t>
            </a:r>
            <a:endParaRPr kumimoji="1" lang="ko-Kore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FBC75FF-F33C-A245-91CE-D571B14DC51B}"/>
              </a:ext>
            </a:extLst>
          </p:cNvPr>
          <p:cNvGrpSpPr/>
          <p:nvPr/>
        </p:nvGrpSpPr>
        <p:grpSpPr>
          <a:xfrm>
            <a:off x="2934200" y="1904254"/>
            <a:ext cx="5525872" cy="1772402"/>
            <a:chOff x="5527195" y="375130"/>
            <a:chExt cx="5525872" cy="177240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386A8ED-15EA-EF4F-A835-23D638A00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26045" y="375130"/>
              <a:ext cx="5156090" cy="1364215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7E7B646-AED0-5143-875D-68EF1B265D78}"/>
                </a:ext>
              </a:extLst>
            </p:cNvPr>
            <p:cNvSpPr/>
            <p:nvPr/>
          </p:nvSpPr>
          <p:spPr>
            <a:xfrm>
              <a:off x="5798127" y="783317"/>
              <a:ext cx="4984008" cy="8792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9AE5156-B91A-BB41-92AD-E7F5439882EA}"/>
                </a:ext>
              </a:extLst>
            </p:cNvPr>
            <p:cNvSpPr txBox="1"/>
            <p:nvPr/>
          </p:nvSpPr>
          <p:spPr>
            <a:xfrm>
              <a:off x="5527195" y="1778200"/>
              <a:ext cx="55258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 err="1"/>
                <a:t>app.json</a:t>
              </a:r>
              <a:r>
                <a:rPr kumimoji="1" lang="ko-KR" altLang="en-US" dirty="0"/>
                <a:t> 파일에 </a:t>
              </a:r>
              <a:r>
                <a:rPr kumimoji="1" lang="ko-KR" altLang="en-US" dirty="0" err="1"/>
                <a:t>패키지명</a:t>
              </a:r>
              <a:r>
                <a:rPr kumimoji="1" lang="en-US" altLang="ko-KR" dirty="0"/>
                <a:t>,</a:t>
              </a:r>
              <a:r>
                <a:rPr kumimoji="1" lang="ko-KR" altLang="en-US" dirty="0"/>
                <a:t> </a:t>
              </a:r>
              <a:r>
                <a:rPr kumimoji="1" lang="en-US" altLang="ko-KR" dirty="0"/>
                <a:t>build</a:t>
              </a:r>
              <a:r>
                <a:rPr kumimoji="1" lang="ko-KR" altLang="en-US" dirty="0"/>
                <a:t>버전</a:t>
              </a:r>
              <a:r>
                <a:rPr kumimoji="1" lang="en-US" altLang="ko-KR" dirty="0"/>
                <a:t>, API KEY </a:t>
              </a:r>
              <a:r>
                <a:rPr kumimoji="1" lang="ko-KR" altLang="en-US" dirty="0"/>
                <a:t>추가 </a:t>
              </a:r>
              <a:endParaRPr kumimoji="1" lang="ko-Kore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78136BF-9646-004F-97E0-0B5683EE6F4A}"/>
              </a:ext>
            </a:extLst>
          </p:cNvPr>
          <p:cNvSpPr txBox="1"/>
          <p:nvPr/>
        </p:nvSpPr>
        <p:spPr>
          <a:xfrm>
            <a:off x="2951304" y="1124113"/>
            <a:ext cx="5312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React-native-expo</a:t>
            </a:r>
            <a:r>
              <a:rPr kumimoji="1" lang="ko-KR" altLang="en-US" dirty="0"/>
              <a:t>는 </a:t>
            </a:r>
            <a:r>
              <a:rPr kumimoji="1" lang="en-US" altLang="ko-KR" dirty="0" err="1"/>
              <a:t>kakaoMap</a:t>
            </a:r>
            <a:r>
              <a:rPr kumimoji="1" lang="ko-KR" altLang="en-US" dirty="0"/>
              <a:t>을 사용할 수 없어</a:t>
            </a:r>
            <a:endParaRPr kumimoji="1" lang="en-US" altLang="ko-KR" dirty="0"/>
          </a:p>
          <a:p>
            <a:pPr algn="ctr"/>
            <a:r>
              <a:rPr kumimoji="1" lang="en-US" altLang="ko-KR" dirty="0" err="1"/>
              <a:t>googleMap</a:t>
            </a:r>
            <a:r>
              <a:rPr kumimoji="1" lang="en-US" altLang="ko-KR" dirty="0"/>
              <a:t> </a:t>
            </a:r>
            <a:r>
              <a:rPr kumimoji="1" lang="ko-Kore-KR" altLang="en-US" dirty="0"/>
              <a:t>이용</a:t>
            </a:r>
            <a:endParaRPr kumimoji="1" lang="en-US" altLang="ko-KR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303F1A0-C556-C44E-8C8A-5ACC44A65421}"/>
              </a:ext>
            </a:extLst>
          </p:cNvPr>
          <p:cNvGrpSpPr/>
          <p:nvPr/>
        </p:nvGrpSpPr>
        <p:grpSpPr>
          <a:xfrm>
            <a:off x="8287990" y="277065"/>
            <a:ext cx="3540418" cy="5092522"/>
            <a:chOff x="8287990" y="277065"/>
            <a:chExt cx="3540418" cy="509252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EA6BDA1-338E-AC47-9991-A0F180D4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87990" y="277065"/>
              <a:ext cx="3540418" cy="5092522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04B8DA4-8D36-C641-99F3-1E03254F44EA}"/>
                </a:ext>
              </a:extLst>
            </p:cNvPr>
            <p:cNvSpPr/>
            <p:nvPr/>
          </p:nvSpPr>
          <p:spPr>
            <a:xfrm>
              <a:off x="8603673" y="1904254"/>
              <a:ext cx="1122218" cy="142755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2526E7-D20E-4349-92E2-7BC0CBD4D284}"/>
              </a:ext>
            </a:extLst>
          </p:cNvPr>
          <p:cNvSpPr/>
          <p:nvPr/>
        </p:nvSpPr>
        <p:spPr>
          <a:xfrm>
            <a:off x="8603673" y="3148059"/>
            <a:ext cx="3224735" cy="200583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D3B5C33-BECF-F841-BB4F-34F72EB4BCAA}"/>
              </a:ext>
            </a:extLst>
          </p:cNvPr>
          <p:cNvGrpSpPr/>
          <p:nvPr/>
        </p:nvGrpSpPr>
        <p:grpSpPr>
          <a:xfrm>
            <a:off x="214946" y="277065"/>
            <a:ext cx="2719254" cy="5884744"/>
            <a:chOff x="214946" y="277065"/>
            <a:chExt cx="2719254" cy="588474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7AC0C671-B398-1543-B868-3FCC107A3285}"/>
                </a:ext>
              </a:extLst>
            </p:cNvPr>
            <p:cNvGrpSpPr/>
            <p:nvPr/>
          </p:nvGrpSpPr>
          <p:grpSpPr>
            <a:xfrm>
              <a:off x="214946" y="277065"/>
              <a:ext cx="2719254" cy="5884744"/>
              <a:chOff x="214946" y="277065"/>
              <a:chExt cx="2719254" cy="5884744"/>
            </a:xfrm>
          </p:grpSpPr>
          <p:pic>
            <p:nvPicPr>
              <p:cNvPr id="6" name="그림 5" descr="지도이(가) 표시된 사진&#10;&#10;자동 생성된 설명">
                <a:extLst>
                  <a:ext uri="{FF2B5EF4-FFF2-40B4-BE49-F238E27FC236}">
                    <a16:creationId xmlns:a16="http://schemas.microsoft.com/office/drawing/2014/main" id="{E18F98A4-CFBB-654C-8A20-1C82758886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946" y="277065"/>
                <a:ext cx="2719254" cy="588474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3DCDE54B-9A02-E446-9F05-EADF7F0286DD}"/>
                  </a:ext>
                </a:extLst>
              </p:cNvPr>
              <p:cNvSpPr/>
              <p:nvPr/>
            </p:nvSpPr>
            <p:spPr>
              <a:xfrm>
                <a:off x="1435764" y="3148059"/>
                <a:ext cx="299518" cy="280941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4598E62-E980-6B40-B1F9-3BB7DA3F99B3}"/>
                </a:ext>
              </a:extLst>
            </p:cNvPr>
            <p:cNvSpPr/>
            <p:nvPr/>
          </p:nvSpPr>
          <p:spPr>
            <a:xfrm>
              <a:off x="388887" y="1087233"/>
              <a:ext cx="2375095" cy="554531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0422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PROBLEMS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애로사항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메인화면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Modal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Dropdown</a:t>
            </a:r>
          </a:p>
        </p:txBody>
      </p:sp>
    </p:spTree>
    <p:extLst>
      <p:ext uri="{BB962C8B-B14F-4D97-AF65-F5344CB8AC3E}">
        <p14:creationId xmlns:p14="http://schemas.microsoft.com/office/powerpoint/2010/main" val="66053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7" y="546284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문제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23925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402D954-B6DB-5248-AE34-9492A289679D}"/>
              </a:ext>
            </a:extLst>
          </p:cNvPr>
          <p:cNvGrpSpPr/>
          <p:nvPr/>
        </p:nvGrpSpPr>
        <p:grpSpPr>
          <a:xfrm>
            <a:off x="425944" y="360499"/>
            <a:ext cx="2743209" cy="5936586"/>
            <a:chOff x="158764" y="239256"/>
            <a:chExt cx="2743209" cy="5936586"/>
          </a:xfrm>
        </p:grpSpPr>
        <p:pic>
          <p:nvPicPr>
            <p:cNvPr id="5" name="그림 4" descr="지도이(가) 표시된 사진&#10;&#10;자동 생성된 설명">
              <a:extLst>
                <a:ext uri="{FF2B5EF4-FFF2-40B4-BE49-F238E27FC236}">
                  <a16:creationId xmlns:a16="http://schemas.microsoft.com/office/drawing/2014/main" id="{84192299-49C3-164B-8F4D-2BAA6436A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64" y="239256"/>
              <a:ext cx="2743209" cy="59365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6612332-F550-D344-B897-BA5F578B3B35}"/>
                </a:ext>
              </a:extLst>
            </p:cNvPr>
            <p:cNvSpPr/>
            <p:nvPr/>
          </p:nvSpPr>
          <p:spPr>
            <a:xfrm>
              <a:off x="623455" y="954471"/>
              <a:ext cx="1309254" cy="1885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0D4285D-B0D7-F647-90BC-7F9BA76ABC76}"/>
              </a:ext>
            </a:extLst>
          </p:cNvPr>
          <p:cNvSpPr txBox="1"/>
          <p:nvPr/>
        </p:nvSpPr>
        <p:spPr>
          <a:xfrm>
            <a:off x="3408217" y="1362658"/>
            <a:ext cx="7545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Modal </a:t>
            </a:r>
            <a:r>
              <a:rPr kumimoji="1" lang="ko-KR" altLang="en-US" dirty="0"/>
              <a:t>안에 있는 글씨를 넣었음에도 글씨가 고정되지 않고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Modal</a:t>
            </a:r>
            <a:r>
              <a:rPr kumimoji="1" lang="ko-KR" altLang="en-US" dirty="0"/>
              <a:t> 범위를 벗어남</a:t>
            </a:r>
            <a:endParaRPr kumimoji="1" lang="en-US" altLang="ko-KR" dirty="0"/>
          </a:p>
          <a:p>
            <a:r>
              <a:rPr kumimoji="1" lang="en-US" altLang="ko-Kore-KR" dirty="0"/>
              <a:t>Modal</a:t>
            </a:r>
            <a:r>
              <a:rPr kumimoji="1" lang="ko-KR" altLang="en-US" dirty="0"/>
              <a:t>을 추가한 후에 뒤로 가기 버튼도 잘 동작하지 않음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수정 필요</a:t>
            </a:r>
            <a:endParaRPr kumimoji="1" lang="ko-Kore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0290BE2-8CE9-024C-BA84-D6DDB695B0EA}"/>
              </a:ext>
            </a:extLst>
          </p:cNvPr>
          <p:cNvGrpSpPr/>
          <p:nvPr/>
        </p:nvGrpSpPr>
        <p:grpSpPr>
          <a:xfrm>
            <a:off x="3486996" y="2511950"/>
            <a:ext cx="7022846" cy="2514600"/>
            <a:chOff x="3408217" y="2511950"/>
            <a:chExt cx="7022846" cy="25146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17573E-420F-0B4A-BA78-B6C105BD9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08217" y="2511950"/>
              <a:ext cx="4089400" cy="25146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3FC72CB-9722-A546-B3F5-F0A35A01AD5E}"/>
                </a:ext>
              </a:extLst>
            </p:cNvPr>
            <p:cNvSpPr/>
            <p:nvPr/>
          </p:nvSpPr>
          <p:spPr>
            <a:xfrm>
              <a:off x="4145973" y="3429000"/>
              <a:ext cx="2930236" cy="207818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4BF130-ABD9-C74F-820B-C8859458BED1}"/>
                </a:ext>
              </a:extLst>
            </p:cNvPr>
            <p:cNvSpPr txBox="1"/>
            <p:nvPr/>
          </p:nvSpPr>
          <p:spPr>
            <a:xfrm>
              <a:off x="8003861" y="3102362"/>
              <a:ext cx="1624163" cy="36933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Modal </a:t>
              </a:r>
              <a:r>
                <a:rPr kumimoji="1" lang="ko-Kore-KR" altLang="en-US" dirty="0"/>
                <a:t>디자인</a:t>
              </a:r>
            </a:p>
          </p:txBody>
        </p:sp>
        <p:cxnSp>
          <p:nvCxnSpPr>
            <p:cNvPr id="11" name="꺾인 연결선[E] 10">
              <a:extLst>
                <a:ext uri="{FF2B5EF4-FFF2-40B4-BE49-F238E27FC236}">
                  <a16:creationId xmlns:a16="http://schemas.microsoft.com/office/drawing/2014/main" id="{9AFDEBE4-EF35-7847-9200-B670F1B9CF1D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 flipV="1">
              <a:off x="7076209" y="3287028"/>
              <a:ext cx="927652" cy="245881"/>
            </a:xfrm>
            <a:prstGeom prst="bentConnector3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5884526-AA32-1641-904D-EC64CD741BBA}"/>
                </a:ext>
              </a:extLst>
            </p:cNvPr>
            <p:cNvSpPr/>
            <p:nvPr/>
          </p:nvSpPr>
          <p:spPr>
            <a:xfrm>
              <a:off x="4454237" y="3703683"/>
              <a:ext cx="3043380" cy="604304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7EA5C29-D02B-E145-A458-CF68E4629616}"/>
                </a:ext>
              </a:extLst>
            </p:cNvPr>
            <p:cNvSpPr txBox="1"/>
            <p:nvPr/>
          </p:nvSpPr>
          <p:spPr>
            <a:xfrm>
              <a:off x="8003860" y="3725731"/>
              <a:ext cx="2427203" cy="369332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Modal</a:t>
              </a:r>
              <a:r>
                <a:rPr kumimoji="1" lang="ko-KR" altLang="en-US" dirty="0"/>
                <a:t> 안에 </a:t>
              </a:r>
              <a:r>
                <a:rPr kumimoji="1" lang="en-US" altLang="ko-KR" dirty="0"/>
                <a:t>Text</a:t>
              </a:r>
              <a:r>
                <a:rPr kumimoji="1" lang="ko-KR" altLang="en-US" dirty="0"/>
                <a:t> 추가</a:t>
              </a:r>
              <a:endParaRPr kumimoji="1" lang="ko-Kore-KR" altLang="en-US" dirty="0"/>
            </a:p>
          </p:txBody>
        </p:sp>
        <p:cxnSp>
          <p:nvCxnSpPr>
            <p:cNvPr id="16" name="꺾인 연결선[E] 15">
              <a:extLst>
                <a:ext uri="{FF2B5EF4-FFF2-40B4-BE49-F238E27FC236}">
                  <a16:creationId xmlns:a16="http://schemas.microsoft.com/office/drawing/2014/main" id="{7F442A60-B30C-1F46-8298-FE1A3559CB97}"/>
                </a:ext>
              </a:extLst>
            </p:cNvPr>
            <p:cNvCxnSpPr>
              <a:stCxn id="13" idx="3"/>
              <a:endCxn id="14" idx="1"/>
            </p:cNvCxnSpPr>
            <p:nvPr/>
          </p:nvCxnSpPr>
          <p:spPr>
            <a:xfrm flipV="1">
              <a:off x="7497617" y="3910397"/>
              <a:ext cx="506243" cy="95438"/>
            </a:xfrm>
            <a:prstGeom prst="bentConnector3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2007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7" y="546284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문제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23925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3995456-1422-5F4D-8848-7A1723303B6A}"/>
              </a:ext>
            </a:extLst>
          </p:cNvPr>
          <p:cNvGrpSpPr/>
          <p:nvPr/>
        </p:nvGrpSpPr>
        <p:grpSpPr>
          <a:xfrm>
            <a:off x="83299" y="187565"/>
            <a:ext cx="12085649" cy="5951346"/>
            <a:chOff x="83299" y="187565"/>
            <a:chExt cx="12085649" cy="595134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0A2E28A-1EEE-B443-A65B-D83B6390F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3577" y="187565"/>
              <a:ext cx="2750029" cy="59513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3FCEC4A-2A1A-5E4F-B5C6-A3B413EBC92F}"/>
                </a:ext>
              </a:extLst>
            </p:cNvPr>
            <p:cNvGrpSpPr/>
            <p:nvPr/>
          </p:nvGrpSpPr>
          <p:grpSpPr>
            <a:xfrm>
              <a:off x="83299" y="187565"/>
              <a:ext cx="2750029" cy="5951346"/>
              <a:chOff x="83299" y="187565"/>
              <a:chExt cx="2750029" cy="5951346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E79B0E81-418E-E64F-B228-9419E64B23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299" y="187565"/>
                <a:ext cx="2750029" cy="595134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B6E4B589-D9E0-7C4D-9939-3A092A688D77}"/>
                  </a:ext>
                </a:extLst>
              </p:cNvPr>
              <p:cNvSpPr/>
              <p:nvPr/>
            </p:nvSpPr>
            <p:spPr>
              <a:xfrm>
                <a:off x="259773" y="1191504"/>
                <a:ext cx="2462645" cy="2237496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62F7E1-2150-284D-ADC2-080ADAC9B933}"/>
                  </a:ext>
                </a:extLst>
              </p:cNvPr>
              <p:cNvSpPr txBox="1"/>
              <p:nvPr/>
            </p:nvSpPr>
            <p:spPr>
              <a:xfrm>
                <a:off x="259773" y="783317"/>
                <a:ext cx="888385" cy="369332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dirty="0"/>
                  <a:t>View 1</a:t>
                </a:r>
                <a:endParaRPr kumimoji="1" lang="ko-Kore-KR" alt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B50AC0-351B-3E4F-8358-3AB4B5D30B84}"/>
                  </a:ext>
                </a:extLst>
              </p:cNvPr>
              <p:cNvSpPr txBox="1"/>
              <p:nvPr/>
            </p:nvSpPr>
            <p:spPr>
              <a:xfrm>
                <a:off x="259772" y="3573563"/>
                <a:ext cx="888385" cy="369332"/>
              </a:xfrm>
              <a:prstGeom prst="rect">
                <a:avLst/>
              </a:prstGeom>
              <a:noFill/>
              <a:ln w="28575">
                <a:solidFill>
                  <a:srgbClr val="7030A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dirty="0"/>
                  <a:t>View 2</a:t>
                </a:r>
                <a:endParaRPr kumimoji="1" lang="ko-Kore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DC0662B-3CEC-A342-ADAE-C9138252356F}"/>
                  </a:ext>
                </a:extLst>
              </p:cNvPr>
              <p:cNvSpPr/>
              <p:nvPr/>
            </p:nvSpPr>
            <p:spPr>
              <a:xfrm>
                <a:off x="259773" y="3990109"/>
                <a:ext cx="2442169" cy="1147349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15DF10F-8E6A-3845-879F-389B788DD283}"/>
                </a:ext>
              </a:extLst>
            </p:cNvPr>
            <p:cNvSpPr/>
            <p:nvPr/>
          </p:nvSpPr>
          <p:spPr>
            <a:xfrm>
              <a:off x="3657600" y="2545773"/>
              <a:ext cx="601383" cy="183919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EE2EC1F-43D2-DE4E-8AC5-E36CF88090E5}"/>
                </a:ext>
              </a:extLst>
            </p:cNvPr>
            <p:cNvGrpSpPr/>
            <p:nvPr/>
          </p:nvGrpSpPr>
          <p:grpSpPr>
            <a:xfrm>
              <a:off x="5707066" y="187565"/>
              <a:ext cx="2750030" cy="5951346"/>
              <a:chOff x="5707066" y="187565"/>
              <a:chExt cx="2750030" cy="5951346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23CBB04A-982F-0445-9BB5-6E2C2B62C7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07066" y="187565"/>
                <a:ext cx="2750030" cy="595134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6E7310F2-9CFE-0049-B771-E875567BBDC4}"/>
                  </a:ext>
                </a:extLst>
              </p:cNvPr>
              <p:cNvSpPr/>
              <p:nvPr/>
            </p:nvSpPr>
            <p:spPr>
              <a:xfrm>
                <a:off x="6515100" y="1429648"/>
                <a:ext cx="1678599" cy="970652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19A5DC-C1AF-EC42-8331-72159CD21C1A}"/>
                </a:ext>
              </a:extLst>
            </p:cNvPr>
            <p:cNvSpPr txBox="1"/>
            <p:nvPr/>
          </p:nvSpPr>
          <p:spPr>
            <a:xfrm>
              <a:off x="3657600" y="4459150"/>
              <a:ext cx="6595075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Dropdown</a:t>
              </a:r>
              <a:r>
                <a:rPr kumimoji="1" lang="ko-Kore-KR" altLang="en-US" dirty="0"/>
                <a:t>이</a:t>
              </a:r>
              <a:r>
                <a:rPr kumimoji="1" lang="ko-KR" altLang="en-US" dirty="0"/>
                <a:t> 너무 길면 다른 </a:t>
              </a:r>
              <a:r>
                <a:rPr kumimoji="1" lang="en-US" altLang="ko-KR" dirty="0"/>
                <a:t>View</a:t>
              </a:r>
              <a:r>
                <a:rPr kumimoji="1" lang="ko-KR" altLang="en-US" dirty="0"/>
                <a:t>와</a:t>
              </a:r>
              <a:r>
                <a:rPr kumimoji="1" lang="en-US" altLang="ko-KR" dirty="0"/>
                <a:t> </a:t>
              </a:r>
              <a:r>
                <a:rPr kumimoji="1" lang="ko-KR" altLang="en-US" dirty="0"/>
                <a:t>겹치고 잘림</a:t>
              </a:r>
              <a:endParaRPr kumimoji="1" lang="en-US" altLang="ko-KR" dirty="0"/>
            </a:p>
            <a:p>
              <a:r>
                <a:rPr kumimoji="1" lang="en-US" altLang="ko-KR" dirty="0"/>
                <a:t>-&gt;</a:t>
              </a:r>
              <a:r>
                <a:rPr kumimoji="1" lang="ko-KR" altLang="en-US" dirty="0"/>
                <a:t> 스크롤 추가 필요 </a:t>
              </a:r>
              <a:r>
                <a:rPr kumimoji="1" lang="en-US" altLang="ko-KR" dirty="0"/>
                <a:t>+</a:t>
              </a:r>
              <a:r>
                <a:rPr kumimoji="1" lang="ko-KR" altLang="en-US" dirty="0"/>
                <a:t> </a:t>
              </a:r>
              <a:r>
                <a:rPr kumimoji="1" lang="en-US" altLang="ko-KR" dirty="0"/>
                <a:t>View</a:t>
              </a:r>
              <a:r>
                <a:rPr kumimoji="1" lang="ko-KR" altLang="en-US" dirty="0"/>
                <a:t> 관계와 </a:t>
              </a:r>
              <a:r>
                <a:rPr kumimoji="1" lang="en-US" altLang="ko-KR" dirty="0" err="1"/>
                <a:t>zIndex</a:t>
              </a:r>
              <a:r>
                <a:rPr kumimoji="1" lang="ko-KR" altLang="en-US" dirty="0"/>
                <a:t> 학습 후 수정 필요</a:t>
              </a:r>
              <a:endParaRPr kumimoji="1" lang="en-US" altLang="ko-KR" dirty="0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194B2C7-4D91-A344-AE46-4A0699F4111F}"/>
                </a:ext>
              </a:extLst>
            </p:cNvPr>
            <p:cNvGrpSpPr/>
            <p:nvPr/>
          </p:nvGrpSpPr>
          <p:grpSpPr>
            <a:xfrm>
              <a:off x="8526604" y="783317"/>
              <a:ext cx="1422400" cy="939800"/>
              <a:chOff x="8526604" y="783317"/>
              <a:chExt cx="1422400" cy="939800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B151E635-D5C9-484D-8D5B-30A94D5F0B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26604" y="783317"/>
                <a:ext cx="1422400" cy="939800"/>
              </a:xfrm>
              <a:prstGeom prst="rect">
                <a:avLst/>
              </a:prstGeom>
            </p:spPr>
          </p:pic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03887142-D1F9-094A-85C3-F2D478BFD68D}"/>
                  </a:ext>
                </a:extLst>
              </p:cNvPr>
              <p:cNvSpPr/>
              <p:nvPr/>
            </p:nvSpPr>
            <p:spPr>
              <a:xfrm>
                <a:off x="8928530" y="1253217"/>
                <a:ext cx="901270" cy="253465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0CB7CC4-95AE-BE4D-9536-682F15E95995}"/>
                </a:ext>
              </a:extLst>
            </p:cNvPr>
            <p:cNvSpPr txBox="1"/>
            <p:nvPr/>
          </p:nvSpPr>
          <p:spPr>
            <a:xfrm>
              <a:off x="8526604" y="1878740"/>
              <a:ext cx="3642344" cy="923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Dropdown</a:t>
              </a:r>
              <a:r>
                <a:rPr kumimoji="1" lang="ko-KR" altLang="en-US" dirty="0"/>
                <a:t> 길이가 </a:t>
              </a:r>
              <a:r>
                <a:rPr kumimoji="1" lang="en-US" altLang="ko-KR" dirty="0"/>
                <a:t>View1</a:t>
              </a:r>
              <a:r>
                <a:rPr kumimoji="1" lang="ko-KR" altLang="en-US" dirty="0"/>
                <a:t> 안에</a:t>
              </a:r>
              <a:endParaRPr kumimoji="1" lang="en-US" altLang="ko-KR" dirty="0"/>
            </a:p>
            <a:p>
              <a:r>
                <a:rPr kumimoji="1" lang="ko-KR" altLang="en-US" dirty="0"/>
                <a:t>들어가는 경우에는 </a:t>
              </a:r>
              <a:r>
                <a:rPr kumimoji="1" lang="en-US" altLang="ko-KR" dirty="0" err="1"/>
                <a:t>zIndex</a:t>
              </a:r>
              <a:r>
                <a:rPr kumimoji="1" lang="ko-KR" altLang="en-US" dirty="0" err="1"/>
                <a:t>를</a:t>
              </a:r>
              <a:r>
                <a:rPr kumimoji="1" lang="ko-KR" altLang="en-US" dirty="0"/>
                <a:t> 통해</a:t>
              </a:r>
              <a:endParaRPr kumimoji="1" lang="en-US" altLang="ko-KR" dirty="0"/>
            </a:p>
            <a:p>
              <a:r>
                <a:rPr kumimoji="1" lang="ko-KR" altLang="en-US" dirty="0"/>
                <a:t>다른 화면과 겹치지 않도록 됨</a:t>
              </a:r>
              <a:endParaRPr kumimoji="1"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3561600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35971" y="2829395"/>
            <a:ext cx="11160284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 </a:t>
            </a: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킥보드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선택 화면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Sidebar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학습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 메뉴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(sidebar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이용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킥보드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선택 후 메인 페이지 메뉴 클릭 화면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(sidebar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이용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Dropdown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zIndex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changeItem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학습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Dropdown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사용하는 화면 모두 수정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사진 첨부 학습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쉐어링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 등록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 클릭 시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생성되는 방법 학습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쉐어링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 내역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 수정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아이콘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알림 문구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사이드 바 추가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2600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 </a:t>
            </a: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킥보드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선택 화면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 메뉴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킥보드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선택 후 메인 페이지 메뉴 클릭 화면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쉐어링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 등록 사진 첨부 기능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쉐어링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 내역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ko-KR" altLang="en-US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014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3" y="3106683"/>
            <a:ext cx="1071490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(Stack + Drawer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결합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진행중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 </a:t>
            </a: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킥보드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선택 화면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(Bottom Sheet)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진행중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 메뉴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(Drawer Navigation)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진행중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킥보드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선택 후 메인 페이지 메뉴 클릭 화면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(Drawer Navigation)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진행중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쉐어링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 등록 사진 첨부 기능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미진행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쉐어링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 내역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미진행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92465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75EF73-53A8-1F41-87BF-4D377F166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685" y="2950935"/>
            <a:ext cx="2146300" cy="4826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4C08DC9-5196-714F-A13F-2B5C8BF2A486}"/>
              </a:ext>
            </a:extLst>
          </p:cNvPr>
          <p:cNvGrpSpPr/>
          <p:nvPr/>
        </p:nvGrpSpPr>
        <p:grpSpPr>
          <a:xfrm>
            <a:off x="850787" y="375130"/>
            <a:ext cx="2822297" cy="6107740"/>
            <a:chOff x="850787" y="375130"/>
            <a:chExt cx="2822297" cy="610774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8396382-2616-654C-97A9-F4CD9A949F9A}"/>
                </a:ext>
              </a:extLst>
            </p:cNvPr>
            <p:cNvGrpSpPr/>
            <p:nvPr/>
          </p:nvGrpSpPr>
          <p:grpSpPr>
            <a:xfrm>
              <a:off x="850787" y="375130"/>
              <a:ext cx="2822297" cy="6107740"/>
              <a:chOff x="850787" y="375130"/>
              <a:chExt cx="2822297" cy="6107740"/>
            </a:xfrm>
          </p:grpSpPr>
          <p:pic>
            <p:nvPicPr>
              <p:cNvPr id="5" name="그림 4" descr="지도이(가) 표시된 사진&#10;&#10;자동 생성된 설명">
                <a:extLst>
                  <a:ext uri="{FF2B5EF4-FFF2-40B4-BE49-F238E27FC236}">
                    <a16:creationId xmlns:a16="http://schemas.microsoft.com/office/drawing/2014/main" id="{2BCFAE39-B5FF-B34E-8B69-07D88DA87F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0787" y="375130"/>
                <a:ext cx="2822297" cy="610774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3596083-E050-B74D-92FE-3785595889C1}"/>
                  </a:ext>
                </a:extLst>
              </p:cNvPr>
              <p:cNvSpPr/>
              <p:nvPr/>
            </p:nvSpPr>
            <p:spPr>
              <a:xfrm>
                <a:off x="924791" y="5569642"/>
                <a:ext cx="2670464" cy="748031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8F0FF4C-5B65-5745-81D8-271A1ACB33F8}"/>
                </a:ext>
              </a:extLst>
            </p:cNvPr>
            <p:cNvSpPr/>
            <p:nvPr/>
          </p:nvSpPr>
          <p:spPr>
            <a:xfrm>
              <a:off x="3366655" y="1028700"/>
              <a:ext cx="306429" cy="30133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540BE59C-3FBF-FA48-954E-E43C05B48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139" y="1112199"/>
            <a:ext cx="3422650" cy="95709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3C6B0-3D06-E74C-AC73-081FD6487401}"/>
              </a:ext>
            </a:extLst>
          </p:cNvPr>
          <p:cNvSpPr txBox="1"/>
          <p:nvPr/>
        </p:nvSpPr>
        <p:spPr>
          <a:xfrm>
            <a:off x="6486986" y="2198798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방위 아이콘 추가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34452B-559D-BE49-8767-540C05547DE5}"/>
              </a:ext>
            </a:extLst>
          </p:cNvPr>
          <p:cNvSpPr txBox="1"/>
          <p:nvPr/>
        </p:nvSpPr>
        <p:spPr>
          <a:xfrm>
            <a:off x="6782960" y="3514341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지도</a:t>
            </a:r>
            <a:r>
              <a:rPr kumimoji="1" lang="ko-KR" altLang="en-US" dirty="0"/>
              <a:t> 확대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9080B07-982D-4A42-AADF-6D03CD266F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4114" y="4140225"/>
            <a:ext cx="7124700" cy="711200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D497A6-E1EF-F94E-B75D-4D56D70E944F}"/>
              </a:ext>
            </a:extLst>
          </p:cNvPr>
          <p:cNvSpPr txBox="1"/>
          <p:nvPr/>
        </p:nvSpPr>
        <p:spPr>
          <a:xfrm>
            <a:off x="4116414" y="4923311"/>
            <a:ext cx="7221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Bottom Modal </a:t>
            </a:r>
            <a:r>
              <a:rPr kumimoji="1" lang="ko-KR" altLang="en-US" dirty="0"/>
              <a:t>사용 시 텍스트가 고정되지 않아서 임시로</a:t>
            </a:r>
            <a:endParaRPr kumimoji="1" lang="en-US" altLang="ko-KR" dirty="0"/>
          </a:p>
          <a:p>
            <a:pPr algn="ctr"/>
            <a:r>
              <a:rPr kumimoji="1" lang="en-US" altLang="ko-KR" dirty="0"/>
              <a:t>Modal</a:t>
            </a:r>
            <a:r>
              <a:rPr kumimoji="1" lang="ko-KR" altLang="en-US" dirty="0"/>
              <a:t>을 제외하고 </a:t>
            </a:r>
            <a:r>
              <a:rPr kumimoji="1" lang="en-US" altLang="ko-KR" dirty="0"/>
              <a:t>Text</a:t>
            </a:r>
            <a:r>
              <a:rPr kumimoji="1" lang="ko-Kore-KR" altLang="en-US" dirty="0"/>
              <a:t>를</a:t>
            </a:r>
            <a:r>
              <a:rPr kumimoji="1" lang="ko-KR" altLang="en-US" dirty="0"/>
              <a:t> 이용하여 </a:t>
            </a:r>
            <a:r>
              <a:rPr kumimoji="1" lang="ko-KR" altLang="en-US" dirty="0" err="1"/>
              <a:t>킥보드</a:t>
            </a:r>
            <a:r>
              <a:rPr kumimoji="1" lang="ko-KR" altLang="en-US" dirty="0"/>
              <a:t> 클릭 안내 문구를 나타냄</a:t>
            </a:r>
            <a:endParaRPr kumimoji="1" lang="en-US" altLang="ko-KR" dirty="0"/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A8207DFB-B581-0E45-A93F-00724B362922}"/>
              </a:ext>
            </a:extLst>
          </p:cNvPr>
          <p:cNvCxnSpPr>
            <a:stCxn id="15" idx="3"/>
            <a:endCxn id="11" idx="1"/>
          </p:cNvCxnSpPr>
          <p:nvPr/>
        </p:nvCxnSpPr>
        <p:spPr>
          <a:xfrm flipV="1">
            <a:off x="3595255" y="4495825"/>
            <a:ext cx="338859" cy="1447833"/>
          </a:xfrm>
          <a:prstGeom prst="bentConnector3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CB0F6607-BFAE-F24F-B3D8-30F8231C58F7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3673084" y="1179368"/>
            <a:ext cx="2112055" cy="411378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059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2BCFAE39-B5FF-B34E-8B69-07D88DA87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87" y="375130"/>
            <a:ext cx="2822297" cy="61077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8F0FF4C-5B65-5745-81D8-271A1ACB33F8}"/>
              </a:ext>
            </a:extLst>
          </p:cNvPr>
          <p:cNvSpPr/>
          <p:nvPr/>
        </p:nvSpPr>
        <p:spPr>
          <a:xfrm>
            <a:off x="850787" y="706582"/>
            <a:ext cx="306429" cy="3013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996B9C-282B-1849-B753-C1AB62B38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542" y="3527813"/>
            <a:ext cx="546100" cy="4064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24D1863D-EADC-0340-91BA-8DB2DBCB14BD}"/>
              </a:ext>
            </a:extLst>
          </p:cNvPr>
          <p:cNvCxnSpPr>
            <a:stCxn id="7" idx="3"/>
            <a:endCxn id="2" idx="1"/>
          </p:cNvCxnSpPr>
          <p:nvPr/>
        </p:nvCxnSpPr>
        <p:spPr>
          <a:xfrm>
            <a:off x="1157216" y="857250"/>
            <a:ext cx="2818326" cy="2873763"/>
          </a:xfrm>
          <a:prstGeom prst="bentConnector3">
            <a:avLst>
              <a:gd name="adj1" fmla="val 135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0A8AD6FD-40BD-D640-92AD-567FEEC59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9089" y="1466176"/>
            <a:ext cx="6134100" cy="2565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264F694-D104-494E-8E5B-9C0965C5318E}"/>
              </a:ext>
            </a:extLst>
          </p:cNvPr>
          <p:cNvSpPr txBox="1"/>
          <p:nvPr/>
        </p:nvSpPr>
        <p:spPr>
          <a:xfrm>
            <a:off x="4940518" y="4295693"/>
            <a:ext cx="67185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현재 모든 화면의 </a:t>
            </a:r>
            <a:r>
              <a:rPr kumimoji="1" lang="en-US" altLang="ko-KR" dirty="0"/>
              <a:t>navigation</a:t>
            </a:r>
            <a:r>
              <a:rPr kumimoji="1" lang="ko-KR" altLang="en-US" dirty="0"/>
              <a:t>은 </a:t>
            </a:r>
            <a:r>
              <a:rPr kumimoji="1" lang="en-US" altLang="ko-KR" dirty="0" err="1"/>
              <a:t>App.js</a:t>
            </a:r>
            <a:r>
              <a:rPr kumimoji="1" lang="ko-KR" altLang="en-US" dirty="0"/>
              <a:t> 파일에서</a:t>
            </a:r>
            <a:endParaRPr kumimoji="1" lang="en-US" altLang="ko-KR" dirty="0"/>
          </a:p>
          <a:p>
            <a:pPr algn="ctr"/>
            <a:r>
              <a:rPr kumimoji="1" lang="en-US" altLang="ko-Kore-KR" dirty="0"/>
              <a:t>Stack </a:t>
            </a:r>
            <a:r>
              <a:rPr kumimoji="1" lang="ko-KR" altLang="en-US" dirty="0" err="1"/>
              <a:t>네비게이터를</a:t>
            </a:r>
            <a:r>
              <a:rPr kumimoji="1" lang="ko-KR" altLang="en-US" dirty="0"/>
              <a:t> 이용하고 있지만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Menu </a:t>
            </a:r>
            <a:r>
              <a:rPr kumimoji="1" lang="ko-KR" altLang="en-US" dirty="0"/>
              <a:t>아이콘을 추가하고</a:t>
            </a:r>
            <a:endParaRPr kumimoji="1" lang="en-US" altLang="ko-KR" dirty="0"/>
          </a:p>
          <a:p>
            <a:pPr algn="ctr"/>
            <a:r>
              <a:rPr kumimoji="1" lang="en-US" altLang="ko-Kore-KR" dirty="0"/>
              <a:t>Sidebar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만들기 위해서 </a:t>
            </a:r>
            <a:r>
              <a:rPr kumimoji="1" lang="en-US" altLang="ko-KR" dirty="0"/>
              <a:t>drawer navigation</a:t>
            </a:r>
            <a:r>
              <a:rPr kumimoji="1" lang="ko-KR" altLang="en-US" dirty="0"/>
              <a:t>을 사용해야함</a:t>
            </a:r>
            <a:endParaRPr kumimoji="1" lang="en-US" altLang="ko-KR" dirty="0"/>
          </a:p>
          <a:p>
            <a:pPr algn="ctr"/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stack navigation</a:t>
            </a:r>
            <a:r>
              <a:rPr kumimoji="1" lang="ko-KR" altLang="en-US" dirty="0"/>
              <a:t>과</a:t>
            </a:r>
            <a:r>
              <a:rPr kumimoji="1" lang="en-US" altLang="ko-KR" dirty="0"/>
              <a:t> drawer navigation </a:t>
            </a:r>
            <a:r>
              <a:rPr kumimoji="1" lang="ko-KR" altLang="en-US" dirty="0"/>
              <a:t>파일을 분리하여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함께 사용할 수 있도록 수정해야함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15804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Drawer navigation 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테스트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164B4249-7C3E-2747-A493-DA681FED6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381" y="1048952"/>
            <a:ext cx="2520676" cy="54550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3EEC5DD-973C-4B47-88EF-BB4D1A758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583" y="2845228"/>
            <a:ext cx="4973099" cy="144837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61C8CD8-5F24-1248-B605-20B9A2ACEA3E}"/>
              </a:ext>
            </a:extLst>
          </p:cNvPr>
          <p:cNvGrpSpPr/>
          <p:nvPr/>
        </p:nvGrpSpPr>
        <p:grpSpPr>
          <a:xfrm>
            <a:off x="185276" y="1048952"/>
            <a:ext cx="2520676" cy="5455001"/>
            <a:chOff x="185276" y="1048952"/>
            <a:chExt cx="2520676" cy="5455001"/>
          </a:xfrm>
        </p:grpSpPr>
        <p:pic>
          <p:nvPicPr>
            <p:cNvPr id="8" name="그림 7" descr="지도이(가) 표시된 사진&#10;&#10;자동 생성된 설명">
              <a:extLst>
                <a:ext uri="{FF2B5EF4-FFF2-40B4-BE49-F238E27FC236}">
                  <a16:creationId xmlns:a16="http://schemas.microsoft.com/office/drawing/2014/main" id="{28494AD3-F738-124F-9D87-962438EAA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276" y="1048952"/>
              <a:ext cx="2520676" cy="54550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오른쪽 화살표[R] 8">
              <a:extLst>
                <a:ext uri="{FF2B5EF4-FFF2-40B4-BE49-F238E27FC236}">
                  <a16:creationId xmlns:a16="http://schemas.microsoft.com/office/drawing/2014/main" id="{1BD728B2-8137-6B40-980C-A8A3E735626B}"/>
                </a:ext>
              </a:extLst>
            </p:cNvPr>
            <p:cNvSpPr/>
            <p:nvPr/>
          </p:nvSpPr>
          <p:spPr>
            <a:xfrm>
              <a:off x="258012" y="5632402"/>
              <a:ext cx="583652" cy="353291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AFD6CC6F-F394-A247-B7B1-632492644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1069" y="2215999"/>
            <a:ext cx="6146800" cy="520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ED9938-1856-6043-AB48-603F23CE7252}"/>
              </a:ext>
            </a:extLst>
          </p:cNvPr>
          <p:cNvSpPr txBox="1"/>
          <p:nvPr/>
        </p:nvSpPr>
        <p:spPr>
          <a:xfrm>
            <a:off x="5551069" y="4402134"/>
            <a:ext cx="66018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Navigation</a:t>
            </a:r>
            <a:r>
              <a:rPr kumimoji="1" lang="ko-KR" altLang="en-US" dirty="0"/>
              <a:t> 결합 전 </a:t>
            </a:r>
            <a:r>
              <a:rPr kumimoji="1" lang="en-US" altLang="ko-Kore-KR" dirty="0"/>
              <a:t>Sidebar menu</a:t>
            </a:r>
            <a:r>
              <a:rPr kumimoji="1" lang="en-US" altLang="ko-KR" dirty="0"/>
              <a:t>(Drawer)</a:t>
            </a:r>
            <a:r>
              <a:rPr kumimoji="1" lang="ko-Kore-KR" altLang="en-US" dirty="0"/>
              <a:t>가</a:t>
            </a:r>
            <a:r>
              <a:rPr kumimoji="1" lang="ko-KR" altLang="en-US" dirty="0"/>
              <a:t> 작동하는지 확인</a:t>
            </a:r>
            <a:endParaRPr kumimoji="1" lang="en-US" altLang="ko-KR" dirty="0"/>
          </a:p>
          <a:p>
            <a:pPr algn="ctr"/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Stack, Drawer navigation</a:t>
            </a:r>
            <a:r>
              <a:rPr kumimoji="1" lang="ko-KR" altLang="en-US" dirty="0"/>
              <a:t> 결합 방법 학습 후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디자인 수정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61139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CB988A1-E433-304B-A8E4-78922F7952FC}"/>
              </a:ext>
            </a:extLst>
          </p:cNvPr>
          <p:cNvGrpSpPr/>
          <p:nvPr/>
        </p:nvGrpSpPr>
        <p:grpSpPr>
          <a:xfrm>
            <a:off x="406327" y="316560"/>
            <a:ext cx="9382488" cy="6224880"/>
            <a:chOff x="406327" y="316560"/>
            <a:chExt cx="9382488" cy="622488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415CC0F-C08F-C04A-BAE9-B1F0A65F08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7198"/>
            <a:stretch/>
          </p:blipFill>
          <p:spPr>
            <a:xfrm>
              <a:off x="5508915" y="1641763"/>
              <a:ext cx="3314700" cy="19979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81296CD-84DF-6F49-A56C-F41863C7B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327" y="316560"/>
              <a:ext cx="2876426" cy="62248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272CE2C-6E39-E646-B1C1-9AF5174F8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08915" y="2111284"/>
              <a:ext cx="4279900" cy="161290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0FED1F-D047-0442-9841-1BA88D852CFE}"/>
                </a:ext>
              </a:extLst>
            </p:cNvPr>
            <p:cNvSpPr/>
            <p:nvPr/>
          </p:nvSpPr>
          <p:spPr>
            <a:xfrm>
              <a:off x="5902037" y="3239853"/>
              <a:ext cx="3886778" cy="2286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01D744C-03F4-1649-A457-19F5CC90F1EC}"/>
                </a:ext>
              </a:extLst>
            </p:cNvPr>
            <p:cNvSpPr/>
            <p:nvPr/>
          </p:nvSpPr>
          <p:spPr>
            <a:xfrm>
              <a:off x="406327" y="4073236"/>
              <a:ext cx="2876426" cy="69619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900839B-0B09-E449-A6AC-49C924BFE2BA}"/>
                </a:ext>
              </a:extLst>
            </p:cNvPr>
            <p:cNvSpPr/>
            <p:nvPr/>
          </p:nvSpPr>
          <p:spPr>
            <a:xfrm>
              <a:off x="1623704" y="2953127"/>
              <a:ext cx="444087" cy="47587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1F9F4EBB-6617-4D4C-A5A8-B230E7F67E41}"/>
                </a:ext>
              </a:extLst>
            </p:cNvPr>
            <p:cNvCxnSpPr>
              <a:stCxn id="13" idx="3"/>
              <a:endCxn id="11" idx="1"/>
            </p:cNvCxnSpPr>
            <p:nvPr/>
          </p:nvCxnSpPr>
          <p:spPr>
            <a:xfrm>
              <a:off x="2067791" y="3191064"/>
              <a:ext cx="3834246" cy="16308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꺾인 연결선[E] 16">
              <a:extLst>
                <a:ext uri="{FF2B5EF4-FFF2-40B4-BE49-F238E27FC236}">
                  <a16:creationId xmlns:a16="http://schemas.microsoft.com/office/drawing/2014/main" id="{AB4F7879-B3EC-AE4B-B6AA-E12DA8C55FDB}"/>
                </a:ext>
              </a:extLst>
            </p:cNvPr>
            <p:cNvCxnSpPr>
              <a:stCxn id="11" idx="3"/>
              <a:endCxn id="12" idx="3"/>
            </p:cNvCxnSpPr>
            <p:nvPr/>
          </p:nvCxnSpPr>
          <p:spPr>
            <a:xfrm flipH="1">
              <a:off x="3282753" y="3354153"/>
              <a:ext cx="6506062" cy="1067179"/>
            </a:xfrm>
            <a:prstGeom prst="bentConnector3">
              <a:avLst>
                <a:gd name="adj1" fmla="val -3514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BF692B2-444B-F64A-AA64-0EF8D0B8C0EF}"/>
              </a:ext>
            </a:extLst>
          </p:cNvPr>
          <p:cNvSpPr txBox="1"/>
          <p:nvPr/>
        </p:nvSpPr>
        <p:spPr>
          <a:xfrm>
            <a:off x="4466135" y="5073686"/>
            <a:ext cx="6758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dirty="0"/>
              <a:t>킥보드를</a:t>
            </a:r>
            <a:r>
              <a:rPr kumimoji="1" lang="ko-KR" altLang="en-US" dirty="0"/>
              <a:t> 선택한 경우 </a:t>
            </a:r>
            <a:r>
              <a:rPr kumimoji="1" lang="ko-KR" altLang="en-US" dirty="0" err="1"/>
              <a:t>킥보드</a:t>
            </a:r>
            <a:r>
              <a:rPr kumimoji="1" lang="ko-KR" altLang="en-US" dirty="0"/>
              <a:t> 정보를 하단에서 받아오기 위해</a:t>
            </a:r>
            <a:endParaRPr kumimoji="1" lang="en-US" altLang="ko-KR" dirty="0"/>
          </a:p>
          <a:p>
            <a:pPr algn="ctr"/>
            <a:r>
              <a:rPr kumimoji="1" lang="en-US" altLang="ko-Kore-KR" dirty="0"/>
              <a:t>Bottom Modal</a:t>
            </a:r>
            <a:r>
              <a:rPr kumimoji="1" lang="ko-Kore-KR" altLang="en-US" dirty="0"/>
              <a:t>을</a:t>
            </a:r>
            <a:r>
              <a:rPr kumimoji="1" lang="ko-KR" altLang="en-US" dirty="0"/>
              <a:t> 사용하면 기본 </a:t>
            </a:r>
            <a:r>
              <a:rPr kumimoji="1" lang="en-US" altLang="ko-KR" dirty="0"/>
              <a:t>Modal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글씨 밀림이 있음</a:t>
            </a:r>
            <a:endParaRPr kumimoji="1" lang="en-US" altLang="ko-KR" dirty="0"/>
          </a:p>
          <a:p>
            <a:pPr algn="ctr"/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Bottom modal </a:t>
            </a:r>
            <a:r>
              <a:rPr kumimoji="1" lang="ko-KR" altLang="en-US" dirty="0"/>
              <a:t>대신 </a:t>
            </a:r>
            <a:r>
              <a:rPr kumimoji="1" lang="en-US" altLang="ko-KR" dirty="0"/>
              <a:t>Bottom</a:t>
            </a:r>
            <a:r>
              <a:rPr kumimoji="1" lang="ko-KR" altLang="en-US" dirty="0"/>
              <a:t> </a:t>
            </a:r>
            <a:r>
              <a:rPr kumimoji="1" lang="en-US" altLang="ko-KR" dirty="0"/>
              <a:t>sheet</a:t>
            </a:r>
            <a:r>
              <a:rPr kumimoji="1" lang="ko-KR" altLang="en-US" dirty="0"/>
              <a:t>을 사용하여 테스트 중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61959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F692B2-444B-F64A-AA64-0EF8D0B8C0EF}"/>
              </a:ext>
            </a:extLst>
          </p:cNvPr>
          <p:cNvSpPr txBox="1"/>
          <p:nvPr/>
        </p:nvSpPr>
        <p:spPr>
          <a:xfrm>
            <a:off x="1382466" y="3197182"/>
            <a:ext cx="942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사진 첨부 기능의 경우 </a:t>
            </a:r>
            <a:r>
              <a:rPr kumimoji="1" lang="en-US" altLang="ko-KR" dirty="0"/>
              <a:t>expo camera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permission </a:t>
            </a:r>
            <a:r>
              <a:rPr kumimoji="1" lang="en-US" altLang="ko-KR" dirty="0" err="1"/>
              <a:t>camera_roll</a:t>
            </a:r>
            <a:r>
              <a:rPr kumimoji="1" lang="ko-KR" altLang="en-US" dirty="0"/>
              <a:t>을 더이상 사용하지 않아서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공식 문서 확인 예정</a:t>
            </a:r>
            <a:endParaRPr kumimoji="1" lang="ko-Kore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63AE98D-1D39-9D46-AC8A-3771B91B2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590" y="2750140"/>
            <a:ext cx="66675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404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3568</TotalTime>
  <Words>815</Words>
  <Application>Microsoft Macintosh PowerPoint</Application>
  <PresentationFormat>와이드스크린</PresentationFormat>
  <Paragraphs>185</Paragraphs>
  <Slides>24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4" baseType="lpstr">
      <vt:lpstr>나눔바른고딕</vt:lpstr>
      <vt:lpstr>나눔바른펜</vt:lpstr>
      <vt:lpstr>나눔스퀘어 Bold</vt:lpstr>
      <vt:lpstr>나눔스퀘어라운드 Regular</vt:lpstr>
      <vt:lpstr>Lato</vt:lpstr>
      <vt:lpstr>맑은 고딕</vt:lpstr>
      <vt:lpstr>Nixie</vt:lpstr>
      <vt:lpstr>Poppins SemiBold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주제 선정 이유</dc:title>
  <dc:creator>Chan-song Lee</dc:creator>
  <cp:lastModifiedBy>서지원</cp:lastModifiedBy>
  <cp:revision>50</cp:revision>
  <dcterms:created xsi:type="dcterms:W3CDTF">2019-11-18T18:19:02Z</dcterms:created>
  <dcterms:modified xsi:type="dcterms:W3CDTF">2021-08-22T19:18:34Z</dcterms:modified>
</cp:coreProperties>
</file>